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Default Extension="jpg" ContentType="image/jp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Default Extension="png" ContentType="image/png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x="12192000" cy="6858000"/>
  <p:notesSz cx="12192000" cy="6858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
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1" i="0">
                <a:solidFill>
                  <a:srgbClr val="445369"/>
                </a:solidFill>
                <a:latin typeface="Microsoft JhengHei"/>
                <a:cs typeface="Microsoft JhengHei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000" b="1" i="0">
                <a:solidFill>
                  <a:schemeClr val="tx1"/>
                </a:solidFill>
                <a:latin typeface="Microsoft JhengHei"/>
                <a:cs typeface="Microsoft JhengHei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1" i="0">
                <a:solidFill>
                  <a:srgbClr val="445369"/>
                </a:solidFill>
                <a:latin typeface="Microsoft JhengHei"/>
                <a:cs typeface="Microsoft JhengHei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12192000" cy="685799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bk object 17"/>
          <p:cNvSpPr/>
          <p:nvPr/>
        </p:nvSpPr>
        <p:spPr>
          <a:xfrm>
            <a:off x="4930775" y="1774754"/>
            <a:ext cx="2733040" cy="2879090"/>
          </a:xfrm>
          <a:custGeom>
            <a:avLst/>
            <a:gdLst/>
            <a:ahLst/>
            <a:cxnLst/>
            <a:rect l="l" t="t" r="r" b="b"/>
            <a:pathLst>
              <a:path w="2733040" h="2879090">
                <a:moveTo>
                  <a:pt x="2278261" y="0"/>
                </a:moveTo>
                <a:lnTo>
                  <a:pt x="2212631" y="4055"/>
                </a:lnTo>
                <a:lnTo>
                  <a:pt x="2140349" y="14637"/>
                </a:lnTo>
                <a:lnTo>
                  <a:pt x="2101913" y="22259"/>
                </a:lnTo>
                <a:lnTo>
                  <a:pt x="2062053" y="31374"/>
                </a:lnTo>
                <a:lnTo>
                  <a:pt x="2020848" y="41936"/>
                </a:lnTo>
                <a:lnTo>
                  <a:pt x="1978378" y="53898"/>
                </a:lnTo>
                <a:lnTo>
                  <a:pt x="1934723" y="67214"/>
                </a:lnTo>
                <a:lnTo>
                  <a:pt x="1889963" y="81839"/>
                </a:lnTo>
                <a:lnTo>
                  <a:pt x="1844176" y="97726"/>
                </a:lnTo>
                <a:lnTo>
                  <a:pt x="1797443" y="114828"/>
                </a:lnTo>
                <a:lnTo>
                  <a:pt x="1749843" y="133100"/>
                </a:lnTo>
                <a:lnTo>
                  <a:pt x="1701456" y="152496"/>
                </a:lnTo>
                <a:lnTo>
                  <a:pt x="1652361" y="172969"/>
                </a:lnTo>
                <a:lnTo>
                  <a:pt x="1602639" y="194473"/>
                </a:lnTo>
                <a:lnTo>
                  <a:pt x="1552367" y="216962"/>
                </a:lnTo>
                <a:lnTo>
                  <a:pt x="1501627" y="240390"/>
                </a:lnTo>
                <a:lnTo>
                  <a:pt x="1450498" y="264710"/>
                </a:lnTo>
                <a:lnTo>
                  <a:pt x="1399059" y="289877"/>
                </a:lnTo>
                <a:lnTo>
                  <a:pt x="1347390" y="315844"/>
                </a:lnTo>
                <a:lnTo>
                  <a:pt x="1295571" y="342566"/>
                </a:lnTo>
                <a:lnTo>
                  <a:pt x="1243680" y="369995"/>
                </a:lnTo>
                <a:lnTo>
                  <a:pt x="1191799" y="398086"/>
                </a:lnTo>
                <a:lnTo>
                  <a:pt x="1140006" y="426793"/>
                </a:lnTo>
                <a:lnTo>
                  <a:pt x="1088381" y="456070"/>
                </a:lnTo>
                <a:lnTo>
                  <a:pt x="1037003" y="485869"/>
                </a:lnTo>
                <a:lnTo>
                  <a:pt x="985953" y="516146"/>
                </a:lnTo>
                <a:lnTo>
                  <a:pt x="935310" y="546854"/>
                </a:lnTo>
                <a:lnTo>
                  <a:pt x="885153" y="577946"/>
                </a:lnTo>
                <a:lnTo>
                  <a:pt x="835561" y="609377"/>
                </a:lnTo>
                <a:lnTo>
                  <a:pt x="786616" y="641101"/>
                </a:lnTo>
                <a:lnTo>
                  <a:pt x="738396" y="673071"/>
                </a:lnTo>
                <a:lnTo>
                  <a:pt x="690980" y="705241"/>
                </a:lnTo>
                <a:lnTo>
                  <a:pt x="644449" y="737565"/>
                </a:lnTo>
                <a:lnTo>
                  <a:pt x="598882" y="769996"/>
                </a:lnTo>
                <a:lnTo>
                  <a:pt x="554359" y="802490"/>
                </a:lnTo>
                <a:lnTo>
                  <a:pt x="510959" y="834998"/>
                </a:lnTo>
                <a:lnTo>
                  <a:pt x="468762" y="867477"/>
                </a:lnTo>
                <a:lnTo>
                  <a:pt x="427847" y="899878"/>
                </a:lnTo>
                <a:lnTo>
                  <a:pt x="388294" y="932156"/>
                </a:lnTo>
                <a:lnTo>
                  <a:pt x="350183" y="964265"/>
                </a:lnTo>
                <a:lnTo>
                  <a:pt x="313593" y="996158"/>
                </a:lnTo>
                <a:lnTo>
                  <a:pt x="278604" y="1027790"/>
                </a:lnTo>
                <a:lnTo>
                  <a:pt x="245295" y="1059114"/>
                </a:lnTo>
                <a:lnTo>
                  <a:pt x="213747" y="1090085"/>
                </a:lnTo>
                <a:lnTo>
                  <a:pt x="184038" y="1120655"/>
                </a:lnTo>
                <a:lnTo>
                  <a:pt x="156248" y="1150779"/>
                </a:lnTo>
                <a:lnTo>
                  <a:pt x="130457" y="1180411"/>
                </a:lnTo>
                <a:lnTo>
                  <a:pt x="85191" y="1238012"/>
                </a:lnTo>
                <a:lnTo>
                  <a:pt x="48875" y="1293090"/>
                </a:lnTo>
                <a:lnTo>
                  <a:pt x="22146" y="1345275"/>
                </a:lnTo>
                <a:lnTo>
                  <a:pt x="5642" y="1394197"/>
                </a:lnTo>
                <a:lnTo>
                  <a:pt x="0" y="1439488"/>
                </a:lnTo>
                <a:lnTo>
                  <a:pt x="1423" y="1461651"/>
                </a:lnTo>
                <a:lnTo>
                  <a:pt x="12577" y="1508793"/>
                </a:lnTo>
                <a:lnTo>
                  <a:pt x="34272" y="1559382"/>
                </a:lnTo>
                <a:lnTo>
                  <a:pt x="65874" y="1613050"/>
                </a:lnTo>
                <a:lnTo>
                  <a:pt x="106745" y="1669427"/>
                </a:lnTo>
                <a:lnTo>
                  <a:pt x="156248" y="1728143"/>
                </a:lnTo>
                <a:lnTo>
                  <a:pt x="184038" y="1758263"/>
                </a:lnTo>
                <a:lnTo>
                  <a:pt x="213747" y="1788830"/>
                </a:lnTo>
                <a:lnTo>
                  <a:pt x="245295" y="1819796"/>
                </a:lnTo>
                <a:lnTo>
                  <a:pt x="278604" y="1851117"/>
                </a:lnTo>
                <a:lnTo>
                  <a:pt x="313593" y="1882746"/>
                </a:lnTo>
                <a:lnTo>
                  <a:pt x="350183" y="1914636"/>
                </a:lnTo>
                <a:lnTo>
                  <a:pt x="388294" y="1946742"/>
                </a:lnTo>
                <a:lnTo>
                  <a:pt x="427847" y="1979017"/>
                </a:lnTo>
                <a:lnTo>
                  <a:pt x="468762" y="2011415"/>
                </a:lnTo>
                <a:lnTo>
                  <a:pt x="510959" y="2043890"/>
                </a:lnTo>
                <a:lnTo>
                  <a:pt x="554359" y="2076397"/>
                </a:lnTo>
                <a:lnTo>
                  <a:pt x="598882" y="2108887"/>
                </a:lnTo>
                <a:lnTo>
                  <a:pt x="644449" y="2141317"/>
                </a:lnTo>
                <a:lnTo>
                  <a:pt x="690980" y="2173638"/>
                </a:lnTo>
                <a:lnTo>
                  <a:pt x="738396" y="2205806"/>
                </a:lnTo>
                <a:lnTo>
                  <a:pt x="786616" y="2237774"/>
                </a:lnTo>
                <a:lnTo>
                  <a:pt x="835561" y="2269496"/>
                </a:lnTo>
                <a:lnTo>
                  <a:pt x="885153" y="2300925"/>
                </a:lnTo>
                <a:lnTo>
                  <a:pt x="935310" y="2332016"/>
                </a:lnTo>
                <a:lnTo>
                  <a:pt x="985953" y="2362722"/>
                </a:lnTo>
                <a:lnTo>
                  <a:pt x="1037003" y="2392997"/>
                </a:lnTo>
                <a:lnTo>
                  <a:pt x="1088381" y="2422795"/>
                </a:lnTo>
                <a:lnTo>
                  <a:pt x="1140006" y="2452070"/>
                </a:lnTo>
                <a:lnTo>
                  <a:pt x="1191799" y="2480776"/>
                </a:lnTo>
                <a:lnTo>
                  <a:pt x="1243680" y="2508866"/>
                </a:lnTo>
                <a:lnTo>
                  <a:pt x="1295571" y="2536294"/>
                </a:lnTo>
                <a:lnTo>
                  <a:pt x="1347390" y="2563014"/>
                </a:lnTo>
                <a:lnTo>
                  <a:pt x="1399059" y="2588980"/>
                </a:lnTo>
                <a:lnTo>
                  <a:pt x="1450498" y="2614147"/>
                </a:lnTo>
                <a:lnTo>
                  <a:pt x="1501627" y="2638466"/>
                </a:lnTo>
                <a:lnTo>
                  <a:pt x="1552367" y="2661893"/>
                </a:lnTo>
                <a:lnTo>
                  <a:pt x="1602639" y="2684382"/>
                </a:lnTo>
                <a:lnTo>
                  <a:pt x="1652361" y="2705885"/>
                </a:lnTo>
                <a:lnTo>
                  <a:pt x="1701456" y="2726357"/>
                </a:lnTo>
                <a:lnTo>
                  <a:pt x="1749843" y="2745753"/>
                </a:lnTo>
                <a:lnTo>
                  <a:pt x="1797443" y="2764024"/>
                </a:lnTo>
                <a:lnTo>
                  <a:pt x="1844176" y="2781126"/>
                </a:lnTo>
                <a:lnTo>
                  <a:pt x="1889963" y="2797013"/>
                </a:lnTo>
                <a:lnTo>
                  <a:pt x="1934723" y="2811637"/>
                </a:lnTo>
                <a:lnTo>
                  <a:pt x="1978378" y="2824953"/>
                </a:lnTo>
                <a:lnTo>
                  <a:pt x="2020848" y="2836915"/>
                </a:lnTo>
                <a:lnTo>
                  <a:pt x="2062053" y="2847476"/>
                </a:lnTo>
                <a:lnTo>
                  <a:pt x="2101913" y="2856591"/>
                </a:lnTo>
                <a:lnTo>
                  <a:pt x="2140349" y="2864213"/>
                </a:lnTo>
                <a:lnTo>
                  <a:pt x="2212631" y="2874794"/>
                </a:lnTo>
                <a:lnTo>
                  <a:pt x="2278261" y="2878850"/>
                </a:lnTo>
                <a:lnTo>
                  <a:pt x="2308383" y="2878316"/>
                </a:lnTo>
                <a:lnTo>
                  <a:pt x="2362842" y="2871891"/>
                </a:lnTo>
                <a:lnTo>
                  <a:pt x="2409057" y="2858018"/>
                </a:lnTo>
                <a:lnTo>
                  <a:pt x="2447274" y="2835849"/>
                </a:lnTo>
                <a:lnTo>
                  <a:pt x="2482347" y="2802570"/>
                </a:lnTo>
                <a:lnTo>
                  <a:pt x="2515120" y="2758397"/>
                </a:lnTo>
                <a:lnTo>
                  <a:pt x="2545594" y="2704066"/>
                </a:lnTo>
                <a:lnTo>
                  <a:pt x="2573767" y="2640318"/>
                </a:lnTo>
                <a:lnTo>
                  <a:pt x="2599641" y="2567891"/>
                </a:lnTo>
                <a:lnTo>
                  <a:pt x="2611716" y="2528654"/>
                </a:lnTo>
                <a:lnTo>
                  <a:pt x="2623215" y="2487524"/>
                </a:lnTo>
                <a:lnTo>
                  <a:pt x="2634139" y="2444593"/>
                </a:lnTo>
                <a:lnTo>
                  <a:pt x="2644489" y="2399954"/>
                </a:lnTo>
                <a:lnTo>
                  <a:pt x="2654263" y="2353700"/>
                </a:lnTo>
                <a:lnTo>
                  <a:pt x="2663463" y="2305922"/>
                </a:lnTo>
                <a:lnTo>
                  <a:pt x="2672088" y="2256713"/>
                </a:lnTo>
                <a:lnTo>
                  <a:pt x="2680189" y="2205806"/>
                </a:lnTo>
                <a:lnTo>
                  <a:pt x="2687612" y="2154371"/>
                </a:lnTo>
                <a:lnTo>
                  <a:pt x="2694511" y="2101422"/>
                </a:lnTo>
                <a:lnTo>
                  <a:pt x="2700836" y="2047412"/>
                </a:lnTo>
                <a:lnTo>
                  <a:pt x="2706586" y="1992432"/>
                </a:lnTo>
                <a:lnTo>
                  <a:pt x="2711761" y="1936575"/>
                </a:lnTo>
                <a:lnTo>
                  <a:pt x="2716360" y="1879934"/>
                </a:lnTo>
                <a:lnTo>
                  <a:pt x="2720385" y="1822599"/>
                </a:lnTo>
                <a:lnTo>
                  <a:pt x="2723835" y="1764665"/>
                </a:lnTo>
                <a:lnTo>
                  <a:pt x="2726710" y="1706223"/>
                </a:lnTo>
                <a:lnTo>
                  <a:pt x="2729010" y="1647365"/>
                </a:lnTo>
                <a:lnTo>
                  <a:pt x="2730735" y="1588185"/>
                </a:lnTo>
                <a:lnTo>
                  <a:pt x="2731885" y="1528773"/>
                </a:lnTo>
                <a:lnTo>
                  <a:pt x="2732460" y="1469223"/>
                </a:lnTo>
                <a:lnTo>
                  <a:pt x="2732460" y="1409627"/>
                </a:lnTo>
                <a:lnTo>
                  <a:pt x="2731885" y="1350077"/>
                </a:lnTo>
                <a:lnTo>
                  <a:pt x="2730735" y="1290665"/>
                </a:lnTo>
                <a:lnTo>
                  <a:pt x="2729010" y="1231484"/>
                </a:lnTo>
                <a:lnTo>
                  <a:pt x="2726710" y="1172626"/>
                </a:lnTo>
                <a:lnTo>
                  <a:pt x="2723835" y="1114184"/>
                </a:lnTo>
                <a:lnTo>
                  <a:pt x="2720385" y="1056250"/>
                </a:lnTo>
                <a:lnTo>
                  <a:pt x="2716360" y="998916"/>
                </a:lnTo>
                <a:lnTo>
                  <a:pt x="2711761" y="942274"/>
                </a:lnTo>
                <a:lnTo>
                  <a:pt x="2706586" y="886417"/>
                </a:lnTo>
                <a:lnTo>
                  <a:pt x="2700836" y="831438"/>
                </a:lnTo>
                <a:lnTo>
                  <a:pt x="2694511" y="777427"/>
                </a:lnTo>
                <a:lnTo>
                  <a:pt x="2687612" y="724479"/>
                </a:lnTo>
                <a:lnTo>
                  <a:pt x="2680137" y="672684"/>
                </a:lnTo>
                <a:lnTo>
                  <a:pt x="2672088" y="622137"/>
                </a:lnTo>
                <a:lnTo>
                  <a:pt x="2663463" y="572927"/>
                </a:lnTo>
                <a:lnTo>
                  <a:pt x="2654263" y="525150"/>
                </a:lnTo>
                <a:lnTo>
                  <a:pt x="2644489" y="478895"/>
                </a:lnTo>
                <a:lnTo>
                  <a:pt x="2634139" y="434256"/>
                </a:lnTo>
                <a:lnTo>
                  <a:pt x="2623215" y="391326"/>
                </a:lnTo>
                <a:lnTo>
                  <a:pt x="2611716" y="350196"/>
                </a:lnTo>
                <a:lnTo>
                  <a:pt x="2599641" y="310958"/>
                </a:lnTo>
                <a:lnTo>
                  <a:pt x="2586992" y="273706"/>
                </a:lnTo>
                <a:lnTo>
                  <a:pt x="2559968" y="205526"/>
                </a:lnTo>
                <a:lnTo>
                  <a:pt x="2530645" y="146395"/>
                </a:lnTo>
                <a:lnTo>
                  <a:pt x="2499021" y="97050"/>
                </a:lnTo>
                <a:lnTo>
                  <a:pt x="2465098" y="58232"/>
                </a:lnTo>
                <a:lnTo>
                  <a:pt x="2428875" y="30677"/>
                </a:lnTo>
                <a:lnTo>
                  <a:pt x="2387020" y="12941"/>
                </a:lnTo>
                <a:lnTo>
                  <a:pt x="2336603" y="2838"/>
                </a:lnTo>
                <a:lnTo>
                  <a:pt x="2278261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1" i="0">
                <a:solidFill>
                  <a:srgbClr val="445369"/>
                </a:solidFill>
                <a:latin typeface="Microsoft JhengHei"/>
                <a:cs typeface="Microsoft JhengHei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4.xml"/><Relationship Id="rId4" Type="http://schemas.openxmlformats.org/officeDocument/2006/relationships/slideLayout" Target="../slideLayouts/slideLayout6.xml"/><Relationship Id="rId5" Type="http://schemas.openxmlformats.org/officeDocument/2006/relationships/slideLayout" Target="../slideLayouts/slideLayout7.xml"/><Relationship Id="rId6" Type="http://schemas.openxmlformats.org/officeDocument/2006/relationships/theme" Target="../theme/theme1.xml"/><Relationship Id="rId7" Type="http://schemas.openxmlformats.org/officeDocument/2006/relationships/image" Target="../media/image1.jpg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12192000" cy="685799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630426" y="35178"/>
            <a:ext cx="8931147" cy="5924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1" i="0">
                <a:solidFill>
                  <a:srgbClr val="445369"/>
                </a:solidFill>
                <a:latin typeface="Microsoft JhengHei"/>
                <a:cs typeface="Microsoft JhengHei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171824" y="1725040"/>
            <a:ext cx="5848350" cy="21304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1" i="0">
                <a:solidFill>
                  <a:schemeClr val="tx1"/>
                </a:solidFill>
                <a:latin typeface="Microsoft JhengHei"/>
                <a:cs typeface="Microsoft JhengHei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jpg"/></Relationships>
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5.png"/><Relationship Id="rId3" Type="http://schemas.openxmlformats.org/officeDocument/2006/relationships/image" Target="../media/image106.png"/><Relationship Id="rId4" Type="http://schemas.openxmlformats.org/officeDocument/2006/relationships/image" Target="../media/image107.png"/><Relationship Id="rId5" Type="http://schemas.openxmlformats.org/officeDocument/2006/relationships/image" Target="../media/image108.png"/><Relationship Id="rId6" Type="http://schemas.openxmlformats.org/officeDocument/2006/relationships/image" Target="../media/image109.png"/></Relationships>
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
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
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
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0.png"/><Relationship Id="rId3" Type="http://schemas.openxmlformats.org/officeDocument/2006/relationships/image" Target="../media/image111.png"/><Relationship Id="rId4" Type="http://schemas.openxmlformats.org/officeDocument/2006/relationships/image" Target="../media/image112.png"/><Relationship Id="rId5" Type="http://schemas.openxmlformats.org/officeDocument/2006/relationships/image" Target="../media/image113.png"/><Relationship Id="rId6" Type="http://schemas.openxmlformats.org/officeDocument/2006/relationships/image" Target="../media/image114.png"/><Relationship Id="rId7" Type="http://schemas.openxmlformats.org/officeDocument/2006/relationships/image" Target="../media/image115.png"/><Relationship Id="rId8" Type="http://schemas.openxmlformats.org/officeDocument/2006/relationships/image" Target="../media/image116.png"/><Relationship Id="rId9" Type="http://schemas.openxmlformats.org/officeDocument/2006/relationships/image" Target="../media/image117.png"/><Relationship Id="rId10" Type="http://schemas.openxmlformats.org/officeDocument/2006/relationships/image" Target="../media/image118.png"/><Relationship Id="rId11" Type="http://schemas.openxmlformats.org/officeDocument/2006/relationships/image" Target="../media/image119.png"/></Relationships>
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0.jpg"/><Relationship Id="rId3" Type="http://schemas.openxmlformats.org/officeDocument/2006/relationships/image" Target="../media/image121.png"/><Relationship Id="rId4" Type="http://schemas.openxmlformats.org/officeDocument/2006/relationships/image" Target="../media/image122.png"/><Relationship Id="rId5" Type="http://schemas.openxmlformats.org/officeDocument/2006/relationships/image" Target="../media/image123.png"/><Relationship Id="rId6" Type="http://schemas.openxmlformats.org/officeDocument/2006/relationships/image" Target="../media/image124.png"/><Relationship Id="rId7" Type="http://schemas.openxmlformats.org/officeDocument/2006/relationships/image" Target="../media/image125.png"/><Relationship Id="rId8" Type="http://schemas.openxmlformats.org/officeDocument/2006/relationships/image" Target="../media/image126.png"/><Relationship Id="rId9" Type="http://schemas.openxmlformats.org/officeDocument/2006/relationships/image" Target="../media/image127.png"/><Relationship Id="rId10" Type="http://schemas.openxmlformats.org/officeDocument/2006/relationships/image" Target="../media/image128.png"/><Relationship Id="rId11" Type="http://schemas.openxmlformats.org/officeDocument/2006/relationships/image" Target="../media/image129.png"/><Relationship Id="rId12" Type="http://schemas.openxmlformats.org/officeDocument/2006/relationships/image" Target="../media/image130.png"/></Relationships>
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1.jpg"/><Relationship Id="rId3" Type="http://schemas.openxmlformats.org/officeDocument/2006/relationships/image" Target="../media/image132.png"/><Relationship Id="rId4" Type="http://schemas.openxmlformats.org/officeDocument/2006/relationships/image" Target="../media/image133.png"/><Relationship Id="rId5" Type="http://schemas.openxmlformats.org/officeDocument/2006/relationships/image" Target="../media/image134.png"/><Relationship Id="rId6" Type="http://schemas.openxmlformats.org/officeDocument/2006/relationships/image" Target="../media/image135.png"/><Relationship Id="rId7" Type="http://schemas.openxmlformats.org/officeDocument/2006/relationships/image" Target="../media/image136.png"/><Relationship Id="rId8" Type="http://schemas.openxmlformats.org/officeDocument/2006/relationships/image" Target="../media/image137.png"/><Relationship Id="rId9" Type="http://schemas.openxmlformats.org/officeDocument/2006/relationships/image" Target="../media/image138.png"/><Relationship Id="rId10" Type="http://schemas.openxmlformats.org/officeDocument/2006/relationships/image" Target="../media/image139.png"/><Relationship Id="rId11" Type="http://schemas.openxmlformats.org/officeDocument/2006/relationships/image" Target="../media/image140.png"/></Relationships>
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41.png"/><Relationship Id="rId3" Type="http://schemas.openxmlformats.org/officeDocument/2006/relationships/image" Target="../media/image142.png"/><Relationship Id="rId4" Type="http://schemas.openxmlformats.org/officeDocument/2006/relationships/image" Target="../media/image143.png"/><Relationship Id="rId5" Type="http://schemas.openxmlformats.org/officeDocument/2006/relationships/image" Target="../media/image144.png"/><Relationship Id="rId6" Type="http://schemas.openxmlformats.org/officeDocument/2006/relationships/image" Target="../media/image145.png"/><Relationship Id="rId7" Type="http://schemas.openxmlformats.org/officeDocument/2006/relationships/image" Target="../media/image146.png"/><Relationship Id="rId8" Type="http://schemas.openxmlformats.org/officeDocument/2006/relationships/image" Target="../media/image147.png"/><Relationship Id="rId9" Type="http://schemas.openxmlformats.org/officeDocument/2006/relationships/image" Target="../media/image148.png"/><Relationship Id="rId10" Type="http://schemas.openxmlformats.org/officeDocument/2006/relationships/image" Target="../media/image149.png"/><Relationship Id="rId11" Type="http://schemas.openxmlformats.org/officeDocument/2006/relationships/image" Target="../media/image150.png"/><Relationship Id="rId12" Type="http://schemas.openxmlformats.org/officeDocument/2006/relationships/image" Target="../media/image151.png"/></Relationships>
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2.png"/><Relationship Id="rId3" Type="http://schemas.openxmlformats.org/officeDocument/2006/relationships/image" Target="../media/image153.png"/><Relationship Id="rId4" Type="http://schemas.openxmlformats.org/officeDocument/2006/relationships/image" Target="../media/image154.jpg"/><Relationship Id="rId5" Type="http://schemas.openxmlformats.org/officeDocument/2006/relationships/image" Target="../media/image155.png"/><Relationship Id="rId6" Type="http://schemas.openxmlformats.org/officeDocument/2006/relationships/image" Target="../media/image156.png"/><Relationship Id="rId7" Type="http://schemas.openxmlformats.org/officeDocument/2006/relationships/image" Target="../media/image157.png"/><Relationship Id="rId8" Type="http://schemas.openxmlformats.org/officeDocument/2006/relationships/image" Target="../media/image158.png"/><Relationship Id="rId9" Type="http://schemas.openxmlformats.org/officeDocument/2006/relationships/image" Target="../media/image159.png"/><Relationship Id="rId10" Type="http://schemas.openxmlformats.org/officeDocument/2006/relationships/image" Target="../media/image160.png"/><Relationship Id="rId11" Type="http://schemas.openxmlformats.org/officeDocument/2006/relationships/image" Target="../media/image161.png"/><Relationship Id="rId12" Type="http://schemas.openxmlformats.org/officeDocument/2006/relationships/image" Target="../media/image162.png"/><Relationship Id="rId13" Type="http://schemas.openxmlformats.org/officeDocument/2006/relationships/image" Target="../media/image163.png"/><Relationship Id="rId14" Type="http://schemas.openxmlformats.org/officeDocument/2006/relationships/image" Target="../media/image164.png"/><Relationship Id="rId15" Type="http://schemas.openxmlformats.org/officeDocument/2006/relationships/image" Target="../media/image165.jpg"/><Relationship Id="rId16" Type="http://schemas.openxmlformats.org/officeDocument/2006/relationships/image" Target="../media/image166.jpg"/><Relationship Id="rId17" Type="http://schemas.openxmlformats.org/officeDocument/2006/relationships/image" Target="../media/image167.jpg"/><Relationship Id="rId18" Type="http://schemas.openxmlformats.org/officeDocument/2006/relationships/image" Target="../media/image168.jpg"/><Relationship Id="rId19" Type="http://schemas.openxmlformats.org/officeDocument/2006/relationships/image" Target="../media/image169.jpg"/><Relationship Id="rId20" Type="http://schemas.openxmlformats.org/officeDocument/2006/relationships/image" Target="../media/image170.jpg"/><Relationship Id="rId21" Type="http://schemas.openxmlformats.org/officeDocument/2006/relationships/image" Target="../media/image171.jpg"/><Relationship Id="rId22" Type="http://schemas.openxmlformats.org/officeDocument/2006/relationships/image" Target="../media/image172.jpg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jpg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png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jpg"/><Relationship Id="rId7" Type="http://schemas.openxmlformats.org/officeDocument/2006/relationships/image" Target="../media/image11.png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Relationship Id="rId3" Type="http://schemas.openxmlformats.org/officeDocument/2006/relationships/image" Target="../media/image13.jpg"/><Relationship Id="rId4" Type="http://schemas.openxmlformats.org/officeDocument/2006/relationships/image" Target="../media/image14.jpg"/><Relationship Id="rId5" Type="http://schemas.openxmlformats.org/officeDocument/2006/relationships/image" Target="../media/image15.jpg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jpg"/><Relationship Id="rId3" Type="http://schemas.openxmlformats.org/officeDocument/2006/relationships/image" Target="../media/image17.jpg"/><Relationship Id="rId4" Type="http://schemas.openxmlformats.org/officeDocument/2006/relationships/image" Target="../media/image18.jpg"/><Relationship Id="rId5" Type="http://schemas.openxmlformats.org/officeDocument/2006/relationships/image" Target="../media/image19.png"/><Relationship Id="rId6" Type="http://schemas.openxmlformats.org/officeDocument/2006/relationships/image" Target="../media/image20.jpg"/><Relationship Id="rId7" Type="http://schemas.openxmlformats.org/officeDocument/2006/relationships/image" Target="../media/image21.jpg"/><Relationship Id="rId8" Type="http://schemas.openxmlformats.org/officeDocument/2006/relationships/image" Target="../media/image22.png"/><Relationship Id="rId9" Type="http://schemas.openxmlformats.org/officeDocument/2006/relationships/image" Target="../media/image23.png"/><Relationship Id="rId10" Type="http://schemas.openxmlformats.org/officeDocument/2006/relationships/image" Target="../media/image24.jpg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29.jpg"/><Relationship Id="rId7" Type="http://schemas.openxmlformats.org/officeDocument/2006/relationships/image" Target="../media/image30.jpg"/><Relationship Id="rId8" Type="http://schemas.openxmlformats.org/officeDocument/2006/relationships/image" Target="../media/image31.jpg"/><Relationship Id="rId9" Type="http://schemas.openxmlformats.org/officeDocument/2006/relationships/image" Target="../media/image32.jpg"/><Relationship Id="rId10" Type="http://schemas.openxmlformats.org/officeDocument/2006/relationships/image" Target="../media/image33.jpg"/><Relationship Id="rId11" Type="http://schemas.openxmlformats.org/officeDocument/2006/relationships/image" Target="../media/image34.jpg"/><Relationship Id="rId12" Type="http://schemas.openxmlformats.org/officeDocument/2006/relationships/image" Target="../media/image35.png"/><Relationship Id="rId13" Type="http://schemas.openxmlformats.org/officeDocument/2006/relationships/image" Target="../media/image36.jpg"/><Relationship Id="rId14" Type="http://schemas.openxmlformats.org/officeDocument/2006/relationships/image" Target="../media/image37.jpg"/></Relationships>
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8.png"/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image" Target="../media/image41.png"/><Relationship Id="rId6" Type="http://schemas.openxmlformats.org/officeDocument/2006/relationships/image" Target="../media/image42.png"/><Relationship Id="rId7" Type="http://schemas.openxmlformats.org/officeDocument/2006/relationships/image" Target="../media/image43.png"/><Relationship Id="rId8" Type="http://schemas.openxmlformats.org/officeDocument/2006/relationships/image" Target="../media/image44.jpg"/><Relationship Id="rId9" Type="http://schemas.openxmlformats.org/officeDocument/2006/relationships/image" Target="../media/image45.jpg"/><Relationship Id="rId10" Type="http://schemas.openxmlformats.org/officeDocument/2006/relationships/image" Target="../media/image46.jpg"/><Relationship Id="rId11" Type="http://schemas.openxmlformats.org/officeDocument/2006/relationships/image" Target="../media/image47.jpg"/><Relationship Id="rId12" Type="http://schemas.openxmlformats.org/officeDocument/2006/relationships/image" Target="../media/image48.jpg"/><Relationship Id="rId13" Type="http://schemas.openxmlformats.org/officeDocument/2006/relationships/image" Target="../media/image49.jpg"/><Relationship Id="rId14" Type="http://schemas.openxmlformats.org/officeDocument/2006/relationships/image" Target="../media/image50.jpg"/><Relationship Id="rId15" Type="http://schemas.openxmlformats.org/officeDocument/2006/relationships/image" Target="../media/image51.jpg"/><Relationship Id="rId16" Type="http://schemas.openxmlformats.org/officeDocument/2006/relationships/image" Target="../media/image52.jpg"/><Relationship Id="rId17" Type="http://schemas.openxmlformats.org/officeDocument/2006/relationships/image" Target="../media/image53.jpg"/><Relationship Id="rId18" Type="http://schemas.openxmlformats.org/officeDocument/2006/relationships/image" Target="../media/image54.jpg"/><Relationship Id="rId19" Type="http://schemas.openxmlformats.org/officeDocument/2006/relationships/image" Target="../media/image55.jpg"/><Relationship Id="rId20" Type="http://schemas.openxmlformats.org/officeDocument/2006/relationships/image" Target="../media/image56.png"/><Relationship Id="rId21" Type="http://schemas.openxmlformats.org/officeDocument/2006/relationships/image" Target="../media/image57.png"/><Relationship Id="rId22" Type="http://schemas.openxmlformats.org/officeDocument/2006/relationships/image" Target="../media/image58.png"/><Relationship Id="rId23" Type="http://schemas.openxmlformats.org/officeDocument/2006/relationships/image" Target="../media/image59.png"/><Relationship Id="rId24" Type="http://schemas.openxmlformats.org/officeDocument/2006/relationships/image" Target="../media/image60.png"/><Relationship Id="rId25" Type="http://schemas.openxmlformats.org/officeDocument/2006/relationships/image" Target="../media/image61.jpg"/><Relationship Id="rId26" Type="http://schemas.openxmlformats.org/officeDocument/2006/relationships/image" Target="../media/image62.jpg"/><Relationship Id="rId27" Type="http://schemas.openxmlformats.org/officeDocument/2006/relationships/image" Target="../media/image63.jpg"/><Relationship Id="rId28" Type="http://schemas.openxmlformats.org/officeDocument/2006/relationships/image" Target="../media/image64.png"/><Relationship Id="rId29" Type="http://schemas.openxmlformats.org/officeDocument/2006/relationships/image" Target="../media/image65.png"/><Relationship Id="rId30" Type="http://schemas.openxmlformats.org/officeDocument/2006/relationships/image" Target="../media/image66.jpg"/><Relationship Id="rId31" Type="http://schemas.openxmlformats.org/officeDocument/2006/relationships/image" Target="../media/image67.jpg"/><Relationship Id="rId32" Type="http://schemas.openxmlformats.org/officeDocument/2006/relationships/image" Target="../media/image68.png"/><Relationship Id="rId33" Type="http://schemas.openxmlformats.org/officeDocument/2006/relationships/image" Target="../media/image69.png"/><Relationship Id="rId34" Type="http://schemas.openxmlformats.org/officeDocument/2006/relationships/image" Target="../media/image70.jpg"/><Relationship Id="rId35" Type="http://schemas.openxmlformats.org/officeDocument/2006/relationships/image" Target="../media/image71.png"/><Relationship Id="rId36" Type="http://schemas.openxmlformats.org/officeDocument/2006/relationships/image" Target="../media/image72.jpg"/><Relationship Id="rId37" Type="http://schemas.openxmlformats.org/officeDocument/2006/relationships/image" Target="../media/image73.jpg"/><Relationship Id="rId38" Type="http://schemas.openxmlformats.org/officeDocument/2006/relationships/image" Target="../media/image74.jpg"/><Relationship Id="rId39" Type="http://schemas.openxmlformats.org/officeDocument/2006/relationships/image" Target="../media/image75.png"/><Relationship Id="rId40" Type="http://schemas.openxmlformats.org/officeDocument/2006/relationships/image" Target="../media/image76.jpg"/><Relationship Id="rId41" Type="http://schemas.openxmlformats.org/officeDocument/2006/relationships/image" Target="../media/image77.jpg"/><Relationship Id="rId42" Type="http://schemas.openxmlformats.org/officeDocument/2006/relationships/image" Target="../media/image78.jpg"/><Relationship Id="rId43" Type="http://schemas.openxmlformats.org/officeDocument/2006/relationships/image" Target="../media/image79.jpg"/><Relationship Id="rId44" Type="http://schemas.openxmlformats.org/officeDocument/2006/relationships/image" Target="../media/image80.jpg"/><Relationship Id="rId45" Type="http://schemas.openxmlformats.org/officeDocument/2006/relationships/image" Target="../media/image81.jpg"/><Relationship Id="rId46" Type="http://schemas.openxmlformats.org/officeDocument/2006/relationships/image" Target="../media/image82.jpg"/><Relationship Id="rId47" Type="http://schemas.openxmlformats.org/officeDocument/2006/relationships/image" Target="../media/image83.jpg"/><Relationship Id="rId48" Type="http://schemas.openxmlformats.org/officeDocument/2006/relationships/image" Target="../media/image84.jpg"/><Relationship Id="rId49" Type="http://schemas.openxmlformats.org/officeDocument/2006/relationships/image" Target="../media/image85.jpg"/><Relationship Id="rId50" Type="http://schemas.openxmlformats.org/officeDocument/2006/relationships/image" Target="../media/image86.jpg"/><Relationship Id="rId51" Type="http://schemas.openxmlformats.org/officeDocument/2006/relationships/image" Target="../media/image87.jpg"/><Relationship Id="rId52" Type="http://schemas.openxmlformats.org/officeDocument/2006/relationships/image" Target="../media/image88.jpg"/><Relationship Id="rId53" Type="http://schemas.openxmlformats.org/officeDocument/2006/relationships/image" Target="../media/image89.jpg"/></Relationships>
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0.png"/><Relationship Id="rId3" Type="http://schemas.openxmlformats.org/officeDocument/2006/relationships/image" Target="../media/image91.png"/><Relationship Id="rId4" Type="http://schemas.openxmlformats.org/officeDocument/2006/relationships/image" Target="../media/image92.jpg"/><Relationship Id="rId5" Type="http://schemas.openxmlformats.org/officeDocument/2006/relationships/image" Target="../media/image93.png"/><Relationship Id="rId6" Type="http://schemas.openxmlformats.org/officeDocument/2006/relationships/image" Target="../media/image94.png"/><Relationship Id="rId7" Type="http://schemas.openxmlformats.org/officeDocument/2006/relationships/image" Target="../media/image95.jpg"/><Relationship Id="rId8" Type="http://schemas.openxmlformats.org/officeDocument/2006/relationships/image" Target="../media/image96.jpg"/><Relationship Id="rId9" Type="http://schemas.openxmlformats.org/officeDocument/2006/relationships/image" Target="../media/image97.jpg"/><Relationship Id="rId10" Type="http://schemas.openxmlformats.org/officeDocument/2006/relationships/image" Target="../media/image98.png"/><Relationship Id="rId11" Type="http://schemas.openxmlformats.org/officeDocument/2006/relationships/image" Target="../media/image99.jpg"/><Relationship Id="rId12" Type="http://schemas.openxmlformats.org/officeDocument/2006/relationships/image" Target="../media/image100.jpg"/><Relationship Id="rId13" Type="http://schemas.openxmlformats.org/officeDocument/2006/relationships/image" Target="../media/image101.jpg"/><Relationship Id="rId14" Type="http://schemas.openxmlformats.org/officeDocument/2006/relationships/image" Target="../media/image102.png"/><Relationship Id="rId15" Type="http://schemas.openxmlformats.org/officeDocument/2006/relationships/image" Target="../media/image103.png"/><Relationship Id="rId16" Type="http://schemas.openxmlformats.org/officeDocument/2006/relationships/image" Target="../media/image104.png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"/>
            <a:ext cx="12192000" cy="685799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70025" y="1148867"/>
            <a:ext cx="945527" cy="4178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493900" y="1862988"/>
            <a:ext cx="967562" cy="41805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487550" y="2680385"/>
            <a:ext cx="967968" cy="41854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447800" y="3796690"/>
            <a:ext cx="967790" cy="41767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2806445" y="967740"/>
            <a:ext cx="7178040" cy="46875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4300"/>
              </a:lnSpc>
            </a:pPr>
            <a:r>
              <a:rPr dirty="0" sz="3600" spc="10" b="1">
                <a:solidFill>
                  <a:srgbClr val="445369"/>
                </a:solidFill>
                <a:latin typeface="Microsoft JhengHei"/>
                <a:cs typeface="Microsoft JhengHei"/>
              </a:rPr>
              <a:t>有策略</a:t>
            </a:r>
            <a:endParaRPr sz="3600">
              <a:latin typeface="Microsoft JhengHei"/>
              <a:cs typeface="Microsoft JhengHei"/>
            </a:endParaRPr>
          </a:p>
          <a:p>
            <a:pPr marL="12700">
              <a:lnSpc>
                <a:spcPts val="2090"/>
              </a:lnSpc>
            </a:pPr>
            <a:r>
              <a:rPr dirty="0" sz="2000" spc="5" b="1">
                <a:solidFill>
                  <a:srgbClr val="445369"/>
                </a:solidFill>
                <a:latin typeface="Microsoft JhengHei"/>
                <a:cs typeface="Microsoft JhengHei"/>
              </a:rPr>
              <a:t>含整体的安全管控策略、安全目标，针对重要业务的安全策略；</a:t>
            </a:r>
            <a:endParaRPr sz="2000">
              <a:latin typeface="Microsoft JhengHei"/>
              <a:cs typeface="Microsoft JhengHei"/>
            </a:endParaRPr>
          </a:p>
          <a:p>
            <a:pPr marL="50800">
              <a:lnSpc>
                <a:spcPts val="4010"/>
              </a:lnSpc>
            </a:pPr>
            <a:r>
              <a:rPr dirty="0" sz="3600" spc="5" b="1">
                <a:solidFill>
                  <a:srgbClr val="445369"/>
                </a:solidFill>
                <a:latin typeface="Microsoft JhengHei"/>
                <a:cs typeface="Microsoft JhengHei"/>
              </a:rPr>
              <a:t>有组织</a:t>
            </a:r>
            <a:endParaRPr sz="3600">
              <a:latin typeface="Microsoft JhengHei"/>
              <a:cs typeface="Microsoft JhengHei"/>
            </a:endParaRPr>
          </a:p>
          <a:p>
            <a:pPr marL="50800">
              <a:lnSpc>
                <a:spcPts val="2145"/>
              </a:lnSpc>
            </a:pPr>
            <a:r>
              <a:rPr dirty="0" sz="2000" spc="10" b="1">
                <a:solidFill>
                  <a:srgbClr val="445369"/>
                </a:solidFill>
                <a:latin typeface="Microsoft JhengHei"/>
                <a:cs typeface="Microsoft JhengHei"/>
              </a:rPr>
              <a:t>含角色和职责分工、协作；</a:t>
            </a:r>
            <a:endParaRPr sz="2000">
              <a:latin typeface="Microsoft JhengHei"/>
              <a:cs typeface="Microsoft JhengHei"/>
            </a:endParaRPr>
          </a:p>
          <a:p>
            <a:pPr marL="33655">
              <a:lnSpc>
                <a:spcPts val="4065"/>
              </a:lnSpc>
            </a:pPr>
            <a:r>
              <a:rPr dirty="0" sz="3600" spc="5" b="1">
                <a:solidFill>
                  <a:srgbClr val="445369"/>
                </a:solidFill>
                <a:latin typeface="Microsoft JhengHei"/>
                <a:cs typeface="Microsoft JhengHei"/>
              </a:rPr>
              <a:t>有标准</a:t>
            </a:r>
            <a:endParaRPr sz="3600">
              <a:latin typeface="Microsoft JhengHei"/>
              <a:cs typeface="Microsoft JhengHei"/>
            </a:endParaRPr>
          </a:p>
          <a:p>
            <a:pPr marL="33655" marR="1002665">
              <a:lnSpc>
                <a:spcPts val="2400"/>
              </a:lnSpc>
              <a:spcBef>
                <a:spcPts val="55"/>
              </a:spcBef>
            </a:pPr>
            <a:r>
              <a:rPr dirty="0" sz="2000" spc="-10" b="1">
                <a:solidFill>
                  <a:srgbClr val="445369"/>
                </a:solidFill>
                <a:latin typeface="Microsoft JhengHei"/>
                <a:cs typeface="Microsoft JhengHei"/>
              </a:rPr>
              <a:t>含设计标准</a:t>
            </a:r>
            <a:r>
              <a:rPr dirty="0" sz="2000" spc="-10" b="1">
                <a:solidFill>
                  <a:srgbClr val="445369"/>
                </a:solidFill>
                <a:latin typeface="Courier New"/>
                <a:cs typeface="Courier New"/>
              </a:rPr>
              <a:t>/</a:t>
            </a:r>
            <a:r>
              <a:rPr dirty="0" sz="2000" spc="-10" b="1">
                <a:solidFill>
                  <a:srgbClr val="445369"/>
                </a:solidFill>
                <a:latin typeface="Microsoft JhengHei"/>
                <a:cs typeface="Microsoft JhengHei"/>
              </a:rPr>
              <a:t>规范、部署标准</a:t>
            </a:r>
            <a:r>
              <a:rPr dirty="0" sz="2000" spc="-10" b="1">
                <a:solidFill>
                  <a:srgbClr val="445369"/>
                </a:solidFill>
                <a:latin typeface="Courier New"/>
                <a:cs typeface="Courier New"/>
              </a:rPr>
              <a:t>/</a:t>
            </a:r>
            <a:r>
              <a:rPr dirty="0" sz="2000" spc="-10" b="1">
                <a:solidFill>
                  <a:srgbClr val="445369"/>
                </a:solidFill>
                <a:latin typeface="Microsoft JhengHei"/>
                <a:cs typeface="Microsoft JhengHei"/>
              </a:rPr>
              <a:t>规范，以及适合公司环境 </a:t>
            </a:r>
            <a:r>
              <a:rPr dirty="0" sz="2000" spc="-380" b="1">
                <a:solidFill>
                  <a:srgbClr val="445369"/>
                </a:solidFill>
                <a:latin typeface="Microsoft JhengHei"/>
                <a:cs typeface="Microsoft JhengHei"/>
              </a:rPr>
              <a:t> </a:t>
            </a:r>
            <a:r>
              <a:rPr dirty="0" sz="2000" spc="-25" b="1">
                <a:solidFill>
                  <a:srgbClr val="445369"/>
                </a:solidFill>
                <a:latin typeface="Microsoft JhengHei"/>
                <a:cs typeface="Microsoft JhengHei"/>
              </a:rPr>
              <a:t>的产品</a:t>
            </a:r>
            <a:r>
              <a:rPr dirty="0" sz="2000" spc="-25" b="1">
                <a:solidFill>
                  <a:srgbClr val="445369"/>
                </a:solidFill>
                <a:latin typeface="Courier New"/>
                <a:cs typeface="Courier New"/>
              </a:rPr>
              <a:t>/</a:t>
            </a:r>
            <a:r>
              <a:rPr dirty="0" sz="2000" spc="-25" b="1">
                <a:solidFill>
                  <a:srgbClr val="445369"/>
                </a:solidFill>
                <a:latin typeface="Microsoft JhengHei"/>
                <a:cs typeface="Microsoft JhengHei"/>
              </a:rPr>
              <a:t>工具</a:t>
            </a:r>
            <a:r>
              <a:rPr dirty="0" sz="2000" spc="-25" b="1">
                <a:solidFill>
                  <a:srgbClr val="445369"/>
                </a:solidFill>
                <a:latin typeface="Courier New"/>
                <a:cs typeface="Courier New"/>
              </a:rPr>
              <a:t>/</a:t>
            </a:r>
            <a:r>
              <a:rPr dirty="0" sz="2000" spc="-25" b="1">
                <a:solidFill>
                  <a:srgbClr val="445369"/>
                </a:solidFill>
                <a:latin typeface="Microsoft JhengHei"/>
                <a:cs typeface="Microsoft JhengHei"/>
              </a:rPr>
              <a:t>组件等标准；</a:t>
            </a:r>
            <a:endParaRPr sz="2000">
              <a:latin typeface="Microsoft JhengHei"/>
              <a:cs typeface="Microsoft JhengHei"/>
            </a:endParaRPr>
          </a:p>
          <a:p>
            <a:pPr marL="12700">
              <a:lnSpc>
                <a:spcPts val="4195"/>
              </a:lnSpc>
            </a:pPr>
            <a:r>
              <a:rPr dirty="0" sz="3600" spc="5" b="1">
                <a:solidFill>
                  <a:srgbClr val="445369"/>
                </a:solidFill>
                <a:latin typeface="Microsoft JhengHei"/>
                <a:cs typeface="Microsoft JhengHei"/>
              </a:rPr>
              <a:t>有流程</a:t>
            </a:r>
            <a:endParaRPr sz="3600">
              <a:latin typeface="Microsoft JhengHei"/>
              <a:cs typeface="Microsoft JhengHei"/>
            </a:endParaRPr>
          </a:p>
          <a:p>
            <a:pPr marL="12700">
              <a:lnSpc>
                <a:spcPts val="2280"/>
              </a:lnSpc>
            </a:pPr>
            <a:r>
              <a:rPr dirty="0" sz="2000" b="1">
                <a:solidFill>
                  <a:srgbClr val="445369"/>
                </a:solidFill>
                <a:latin typeface="Microsoft JhengHei"/>
                <a:cs typeface="Microsoft JhengHei"/>
              </a:rPr>
              <a:t>将上述策略、标准</a:t>
            </a:r>
            <a:r>
              <a:rPr dirty="0" sz="2000" b="1">
                <a:solidFill>
                  <a:srgbClr val="445369"/>
                </a:solidFill>
                <a:latin typeface="Courier New"/>
                <a:cs typeface="Courier New"/>
              </a:rPr>
              <a:t>/</a:t>
            </a:r>
            <a:r>
              <a:rPr dirty="0" sz="2000" b="1">
                <a:solidFill>
                  <a:srgbClr val="445369"/>
                </a:solidFill>
                <a:latin typeface="Microsoft JhengHei"/>
                <a:cs typeface="Microsoft JhengHei"/>
              </a:rPr>
              <a:t>规范嵌入到流程中；</a:t>
            </a:r>
            <a:endParaRPr sz="2000">
              <a:latin typeface="Microsoft JhengHei"/>
              <a:cs typeface="Microsoft JhengHei"/>
            </a:endParaRPr>
          </a:p>
          <a:p>
            <a:pPr marL="48260">
              <a:lnSpc>
                <a:spcPts val="4195"/>
              </a:lnSpc>
            </a:pPr>
            <a:r>
              <a:rPr dirty="0" sz="3600" spc="10" b="1">
                <a:solidFill>
                  <a:srgbClr val="445369"/>
                </a:solidFill>
                <a:latin typeface="Microsoft JhengHei"/>
                <a:cs typeface="Microsoft JhengHei"/>
              </a:rPr>
              <a:t>能落实</a:t>
            </a:r>
            <a:endParaRPr sz="3600">
              <a:latin typeface="Microsoft JhengHei"/>
              <a:cs typeface="Microsoft JhengHei"/>
            </a:endParaRPr>
          </a:p>
          <a:p>
            <a:pPr marL="48260">
              <a:lnSpc>
                <a:spcPts val="2380"/>
              </a:lnSpc>
            </a:pPr>
            <a:r>
              <a:rPr dirty="0" sz="2000" b="1">
                <a:solidFill>
                  <a:srgbClr val="445369"/>
                </a:solidFill>
                <a:latin typeface="Microsoft JhengHei"/>
                <a:cs typeface="Microsoft JhengHei"/>
              </a:rPr>
              <a:t>策略、标准</a:t>
            </a:r>
            <a:r>
              <a:rPr dirty="0" sz="2000" b="1">
                <a:solidFill>
                  <a:srgbClr val="445369"/>
                </a:solidFill>
                <a:latin typeface="Courier New"/>
                <a:cs typeface="Courier New"/>
              </a:rPr>
              <a:t>/</a:t>
            </a:r>
            <a:r>
              <a:rPr dirty="0" sz="2000" b="1">
                <a:solidFill>
                  <a:srgbClr val="445369"/>
                </a:solidFill>
                <a:latin typeface="Microsoft JhengHei"/>
                <a:cs typeface="Microsoft JhengHei"/>
              </a:rPr>
              <a:t>规范得到贯彻实施，如代码审计、安全测试、</a:t>
            </a:r>
            <a:endParaRPr sz="2000">
              <a:latin typeface="Microsoft JhengHei"/>
              <a:cs typeface="Microsoft JhengHei"/>
            </a:endParaRPr>
          </a:p>
          <a:p>
            <a:pPr marL="48260">
              <a:lnSpc>
                <a:spcPts val="2380"/>
              </a:lnSpc>
            </a:pPr>
            <a:r>
              <a:rPr dirty="0" sz="2000" spc="5" b="1">
                <a:solidFill>
                  <a:srgbClr val="445369"/>
                </a:solidFill>
                <a:latin typeface="Microsoft JhengHei"/>
                <a:cs typeface="Microsoft JhengHei"/>
              </a:rPr>
              <a:t>安全部署等，通过技术、工具或审计等手段辅助落地。</a:t>
            </a:r>
            <a:endParaRPr sz="2000">
              <a:latin typeface="Microsoft JhengHei"/>
              <a:cs typeface="Microsoft JhengHe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487550" y="4660556"/>
            <a:ext cx="967917" cy="41766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532890">
              <a:lnSpc>
                <a:spcPct val="100000"/>
              </a:lnSpc>
              <a:tabLst>
                <a:tab pos="3827145" algn="l"/>
              </a:tabLst>
            </a:pPr>
            <a:r>
              <a:rPr dirty="0" spc="10"/>
              <a:t>人</a:t>
            </a:r>
            <a:r>
              <a:rPr dirty="0"/>
              <a:t>在塔</a:t>
            </a:r>
            <a:r>
              <a:rPr dirty="0" spc="-5"/>
              <a:t>在</a:t>
            </a:r>
            <a:r>
              <a:rPr dirty="0"/>
              <a:t>	</a:t>
            </a:r>
            <a:r>
              <a:rPr dirty="0"/>
              <a:t>德</a:t>
            </a:r>
            <a:r>
              <a:rPr dirty="0" spc="10"/>
              <a:t>玛</a:t>
            </a:r>
            <a:r>
              <a:rPr dirty="0"/>
              <a:t>西</a:t>
            </a:r>
            <a:r>
              <a:rPr dirty="0" spc="-5"/>
              <a:t>亚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532890">
              <a:lnSpc>
                <a:spcPts val="4660"/>
              </a:lnSpc>
            </a:pPr>
            <a:r>
              <a:rPr dirty="0" spc="-40"/>
              <a:t>漏洞管理——通过流程闭环解决</a:t>
            </a:r>
          </a:p>
        </p:txBody>
      </p:sp>
      <p:sp>
        <p:nvSpPr>
          <p:cNvPr id="3" name="object 3"/>
          <p:cNvSpPr/>
          <p:nvPr/>
        </p:nvSpPr>
        <p:spPr>
          <a:xfrm>
            <a:off x="5365750" y="2974975"/>
            <a:ext cx="1297305" cy="1297305"/>
          </a:xfrm>
          <a:custGeom>
            <a:avLst/>
            <a:gdLst/>
            <a:ahLst/>
            <a:cxnLst/>
            <a:rect l="l" t="t" r="r" b="b"/>
            <a:pathLst>
              <a:path w="1297304" h="1297304">
                <a:moveTo>
                  <a:pt x="648462" y="0"/>
                </a:moveTo>
                <a:lnTo>
                  <a:pt x="600065" y="1778"/>
                </a:lnTo>
                <a:lnTo>
                  <a:pt x="552636" y="7030"/>
                </a:lnTo>
                <a:lnTo>
                  <a:pt x="506297" y="15631"/>
                </a:lnTo>
                <a:lnTo>
                  <a:pt x="461176" y="27454"/>
                </a:lnTo>
                <a:lnTo>
                  <a:pt x="417396" y="42375"/>
                </a:lnTo>
                <a:lnTo>
                  <a:pt x="375084" y="60268"/>
                </a:lnTo>
                <a:lnTo>
                  <a:pt x="334366" y="81008"/>
                </a:lnTo>
                <a:lnTo>
                  <a:pt x="295365" y="104470"/>
                </a:lnTo>
                <a:lnTo>
                  <a:pt x="258209" y="130527"/>
                </a:lnTo>
                <a:lnTo>
                  <a:pt x="223021" y="159055"/>
                </a:lnTo>
                <a:lnTo>
                  <a:pt x="189928" y="189928"/>
                </a:lnTo>
                <a:lnTo>
                  <a:pt x="159055" y="223021"/>
                </a:lnTo>
                <a:lnTo>
                  <a:pt x="130527" y="258209"/>
                </a:lnTo>
                <a:lnTo>
                  <a:pt x="104470" y="295365"/>
                </a:lnTo>
                <a:lnTo>
                  <a:pt x="81008" y="334366"/>
                </a:lnTo>
                <a:lnTo>
                  <a:pt x="60268" y="375084"/>
                </a:lnTo>
                <a:lnTo>
                  <a:pt x="42375" y="417396"/>
                </a:lnTo>
                <a:lnTo>
                  <a:pt x="27454" y="461176"/>
                </a:lnTo>
                <a:lnTo>
                  <a:pt x="15631" y="506297"/>
                </a:lnTo>
                <a:lnTo>
                  <a:pt x="7030" y="552636"/>
                </a:lnTo>
                <a:lnTo>
                  <a:pt x="1778" y="600065"/>
                </a:lnTo>
                <a:lnTo>
                  <a:pt x="0" y="648462"/>
                </a:lnTo>
                <a:lnTo>
                  <a:pt x="1778" y="696858"/>
                </a:lnTo>
                <a:lnTo>
                  <a:pt x="7030" y="744290"/>
                </a:lnTo>
                <a:lnTo>
                  <a:pt x="15631" y="790632"/>
                </a:lnTo>
                <a:lnTo>
                  <a:pt x="27454" y="835759"/>
                </a:lnTo>
                <a:lnTo>
                  <a:pt x="42375" y="879544"/>
                </a:lnTo>
                <a:lnTo>
                  <a:pt x="60268" y="921862"/>
                </a:lnTo>
                <a:lnTo>
                  <a:pt x="81008" y="962588"/>
                </a:lnTo>
                <a:lnTo>
                  <a:pt x="104470" y="1001596"/>
                </a:lnTo>
                <a:lnTo>
                  <a:pt x="130527" y="1038761"/>
                </a:lnTo>
                <a:lnTo>
                  <a:pt x="159055" y="1073957"/>
                </a:lnTo>
                <a:lnTo>
                  <a:pt x="189928" y="1107058"/>
                </a:lnTo>
                <a:lnTo>
                  <a:pt x="223021" y="1137940"/>
                </a:lnTo>
                <a:lnTo>
                  <a:pt x="258209" y="1166477"/>
                </a:lnTo>
                <a:lnTo>
                  <a:pt x="295365" y="1192542"/>
                </a:lnTo>
                <a:lnTo>
                  <a:pt x="334366" y="1216011"/>
                </a:lnTo>
                <a:lnTo>
                  <a:pt x="375084" y="1236758"/>
                </a:lnTo>
                <a:lnTo>
                  <a:pt x="417396" y="1254658"/>
                </a:lnTo>
                <a:lnTo>
                  <a:pt x="461176" y="1269585"/>
                </a:lnTo>
                <a:lnTo>
                  <a:pt x="506297" y="1281413"/>
                </a:lnTo>
                <a:lnTo>
                  <a:pt x="552636" y="1290017"/>
                </a:lnTo>
                <a:lnTo>
                  <a:pt x="600065" y="1295271"/>
                </a:lnTo>
                <a:lnTo>
                  <a:pt x="648462" y="1297051"/>
                </a:lnTo>
                <a:lnTo>
                  <a:pt x="696858" y="1295271"/>
                </a:lnTo>
                <a:lnTo>
                  <a:pt x="744290" y="1290017"/>
                </a:lnTo>
                <a:lnTo>
                  <a:pt x="790632" y="1281413"/>
                </a:lnTo>
                <a:lnTo>
                  <a:pt x="835759" y="1269585"/>
                </a:lnTo>
                <a:lnTo>
                  <a:pt x="879544" y="1254658"/>
                </a:lnTo>
                <a:lnTo>
                  <a:pt x="921862" y="1236758"/>
                </a:lnTo>
                <a:lnTo>
                  <a:pt x="962588" y="1216011"/>
                </a:lnTo>
                <a:lnTo>
                  <a:pt x="1001596" y="1192542"/>
                </a:lnTo>
                <a:lnTo>
                  <a:pt x="1038761" y="1166477"/>
                </a:lnTo>
                <a:lnTo>
                  <a:pt x="1073957" y="1137940"/>
                </a:lnTo>
                <a:lnTo>
                  <a:pt x="1107058" y="1107058"/>
                </a:lnTo>
                <a:lnTo>
                  <a:pt x="1137940" y="1073957"/>
                </a:lnTo>
                <a:lnTo>
                  <a:pt x="1166477" y="1038761"/>
                </a:lnTo>
                <a:lnTo>
                  <a:pt x="1192542" y="1001596"/>
                </a:lnTo>
                <a:lnTo>
                  <a:pt x="1216011" y="962588"/>
                </a:lnTo>
                <a:lnTo>
                  <a:pt x="1236758" y="921862"/>
                </a:lnTo>
                <a:lnTo>
                  <a:pt x="1254658" y="879544"/>
                </a:lnTo>
                <a:lnTo>
                  <a:pt x="1269585" y="835759"/>
                </a:lnTo>
                <a:lnTo>
                  <a:pt x="1281413" y="790632"/>
                </a:lnTo>
                <a:lnTo>
                  <a:pt x="1290017" y="744290"/>
                </a:lnTo>
                <a:lnTo>
                  <a:pt x="1295271" y="696858"/>
                </a:lnTo>
                <a:lnTo>
                  <a:pt x="1297051" y="648462"/>
                </a:lnTo>
                <a:lnTo>
                  <a:pt x="1295271" y="600065"/>
                </a:lnTo>
                <a:lnTo>
                  <a:pt x="1290017" y="552636"/>
                </a:lnTo>
                <a:lnTo>
                  <a:pt x="1281413" y="506297"/>
                </a:lnTo>
                <a:lnTo>
                  <a:pt x="1269585" y="461176"/>
                </a:lnTo>
                <a:lnTo>
                  <a:pt x="1254658" y="417396"/>
                </a:lnTo>
                <a:lnTo>
                  <a:pt x="1236758" y="375084"/>
                </a:lnTo>
                <a:lnTo>
                  <a:pt x="1216011" y="334366"/>
                </a:lnTo>
                <a:lnTo>
                  <a:pt x="1192542" y="295365"/>
                </a:lnTo>
                <a:lnTo>
                  <a:pt x="1166477" y="258209"/>
                </a:lnTo>
                <a:lnTo>
                  <a:pt x="1137940" y="223021"/>
                </a:lnTo>
                <a:lnTo>
                  <a:pt x="1107058" y="189928"/>
                </a:lnTo>
                <a:lnTo>
                  <a:pt x="1073957" y="159055"/>
                </a:lnTo>
                <a:lnTo>
                  <a:pt x="1038761" y="130527"/>
                </a:lnTo>
                <a:lnTo>
                  <a:pt x="1001596" y="104470"/>
                </a:lnTo>
                <a:lnTo>
                  <a:pt x="962588" y="81008"/>
                </a:lnTo>
                <a:lnTo>
                  <a:pt x="921862" y="60268"/>
                </a:lnTo>
                <a:lnTo>
                  <a:pt x="879544" y="42375"/>
                </a:lnTo>
                <a:lnTo>
                  <a:pt x="835759" y="27454"/>
                </a:lnTo>
                <a:lnTo>
                  <a:pt x="790632" y="15631"/>
                </a:lnTo>
                <a:lnTo>
                  <a:pt x="744290" y="7030"/>
                </a:lnTo>
                <a:lnTo>
                  <a:pt x="696858" y="1778"/>
                </a:lnTo>
                <a:lnTo>
                  <a:pt x="648462" y="0"/>
                </a:lnTo>
                <a:close/>
              </a:path>
            </a:pathLst>
          </a:custGeom>
          <a:solidFill>
            <a:srgbClr val="6C707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5656834" y="3682110"/>
            <a:ext cx="735330" cy="4362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800" spc="-5" b="1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2800" spc="-20" b="1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2800" spc="-5" b="1">
                <a:solidFill>
                  <a:srgbClr val="FFFFFF"/>
                </a:solidFill>
                <a:latin typeface="Arial"/>
                <a:cs typeface="Arial"/>
              </a:rPr>
              <a:t>L</a:t>
            </a:r>
            <a:endParaRPr sz="28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174071" y="1830546"/>
            <a:ext cx="695325" cy="695325"/>
          </a:xfrm>
          <a:custGeom>
            <a:avLst/>
            <a:gdLst/>
            <a:ahLst/>
            <a:cxnLst/>
            <a:rect l="l" t="t" r="r" b="b"/>
            <a:pathLst>
              <a:path w="695325" h="695325">
                <a:moveTo>
                  <a:pt x="336057" y="0"/>
                </a:moveTo>
                <a:lnTo>
                  <a:pt x="291791" y="4285"/>
                </a:lnTo>
                <a:lnTo>
                  <a:pt x="248297" y="14208"/>
                </a:lnTo>
                <a:lnTo>
                  <a:pt x="206162" y="29749"/>
                </a:lnTo>
                <a:lnTo>
                  <a:pt x="165970" y="50889"/>
                </a:lnTo>
                <a:lnTo>
                  <a:pt x="128307" y="77608"/>
                </a:lnTo>
                <a:lnTo>
                  <a:pt x="93757" y="109886"/>
                </a:lnTo>
                <a:lnTo>
                  <a:pt x="63811" y="146502"/>
                </a:lnTo>
                <a:lnTo>
                  <a:pt x="39619" y="185856"/>
                </a:lnTo>
                <a:lnTo>
                  <a:pt x="21161" y="227363"/>
                </a:lnTo>
                <a:lnTo>
                  <a:pt x="8418" y="270438"/>
                </a:lnTo>
                <a:lnTo>
                  <a:pt x="1371" y="314495"/>
                </a:lnTo>
                <a:lnTo>
                  <a:pt x="0" y="358949"/>
                </a:lnTo>
                <a:lnTo>
                  <a:pt x="4285" y="403216"/>
                </a:lnTo>
                <a:lnTo>
                  <a:pt x="14208" y="446709"/>
                </a:lnTo>
                <a:lnTo>
                  <a:pt x="29749" y="488844"/>
                </a:lnTo>
                <a:lnTo>
                  <a:pt x="50889" y="529036"/>
                </a:lnTo>
                <a:lnTo>
                  <a:pt x="77608" y="566700"/>
                </a:lnTo>
                <a:lnTo>
                  <a:pt x="109886" y="601249"/>
                </a:lnTo>
                <a:lnTo>
                  <a:pt x="146502" y="631195"/>
                </a:lnTo>
                <a:lnTo>
                  <a:pt x="185856" y="655388"/>
                </a:lnTo>
                <a:lnTo>
                  <a:pt x="227363" y="673846"/>
                </a:lnTo>
                <a:lnTo>
                  <a:pt x="270438" y="686589"/>
                </a:lnTo>
                <a:lnTo>
                  <a:pt x="314495" y="693636"/>
                </a:lnTo>
                <a:lnTo>
                  <a:pt x="358949" y="695007"/>
                </a:lnTo>
                <a:lnTo>
                  <a:pt x="403216" y="690721"/>
                </a:lnTo>
                <a:lnTo>
                  <a:pt x="446709" y="680798"/>
                </a:lnTo>
                <a:lnTo>
                  <a:pt x="488844" y="665257"/>
                </a:lnTo>
                <a:lnTo>
                  <a:pt x="529036" y="644118"/>
                </a:lnTo>
                <a:lnTo>
                  <a:pt x="566700" y="617399"/>
                </a:lnTo>
                <a:lnTo>
                  <a:pt x="601249" y="585120"/>
                </a:lnTo>
                <a:lnTo>
                  <a:pt x="631195" y="548504"/>
                </a:lnTo>
                <a:lnTo>
                  <a:pt x="655388" y="509150"/>
                </a:lnTo>
                <a:lnTo>
                  <a:pt x="673846" y="467643"/>
                </a:lnTo>
                <a:lnTo>
                  <a:pt x="686589" y="424569"/>
                </a:lnTo>
                <a:lnTo>
                  <a:pt x="693636" y="380512"/>
                </a:lnTo>
                <a:lnTo>
                  <a:pt x="695007" y="336057"/>
                </a:lnTo>
                <a:lnTo>
                  <a:pt x="690721" y="291791"/>
                </a:lnTo>
                <a:lnTo>
                  <a:pt x="680798" y="248297"/>
                </a:lnTo>
                <a:lnTo>
                  <a:pt x="665257" y="206162"/>
                </a:lnTo>
                <a:lnTo>
                  <a:pt x="644118" y="165970"/>
                </a:lnTo>
                <a:lnTo>
                  <a:pt x="617399" y="128307"/>
                </a:lnTo>
                <a:lnTo>
                  <a:pt x="585120" y="93757"/>
                </a:lnTo>
                <a:lnTo>
                  <a:pt x="548504" y="63811"/>
                </a:lnTo>
                <a:lnTo>
                  <a:pt x="509150" y="39619"/>
                </a:lnTo>
                <a:lnTo>
                  <a:pt x="467643" y="21161"/>
                </a:lnTo>
                <a:lnTo>
                  <a:pt x="424569" y="8418"/>
                </a:lnTo>
                <a:lnTo>
                  <a:pt x="380512" y="1371"/>
                </a:lnTo>
                <a:lnTo>
                  <a:pt x="336057" y="0"/>
                </a:lnTo>
                <a:close/>
              </a:path>
            </a:pathLst>
          </a:custGeom>
          <a:solidFill>
            <a:srgbClr val="6C707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4242541" y="4809127"/>
            <a:ext cx="692785" cy="692785"/>
          </a:xfrm>
          <a:custGeom>
            <a:avLst/>
            <a:gdLst/>
            <a:ahLst/>
            <a:cxnLst/>
            <a:rect l="l" t="t" r="r" b="b"/>
            <a:pathLst>
              <a:path w="692785" h="692785">
                <a:moveTo>
                  <a:pt x="367737" y="0"/>
                </a:moveTo>
                <a:lnTo>
                  <a:pt x="323225" y="125"/>
                </a:lnTo>
                <a:lnTo>
                  <a:pt x="279230" y="5902"/>
                </a:lnTo>
                <a:lnTo>
                  <a:pt x="236325" y="17217"/>
                </a:lnTo>
                <a:lnTo>
                  <a:pt x="195083" y="33956"/>
                </a:lnTo>
                <a:lnTo>
                  <a:pt x="156076" y="56006"/>
                </a:lnTo>
                <a:lnTo>
                  <a:pt x="119876" y="83253"/>
                </a:lnTo>
                <a:lnTo>
                  <a:pt x="87055" y="115585"/>
                </a:lnTo>
                <a:lnTo>
                  <a:pt x="58187" y="152889"/>
                </a:lnTo>
                <a:lnTo>
                  <a:pt x="34572" y="193748"/>
                </a:lnTo>
                <a:lnTo>
                  <a:pt x="17040" y="236451"/>
                </a:lnTo>
                <a:lnTo>
                  <a:pt x="5533" y="280210"/>
                </a:lnTo>
                <a:lnTo>
                  <a:pt x="50" y="323366"/>
                </a:lnTo>
                <a:lnTo>
                  <a:pt x="0" y="369180"/>
                </a:lnTo>
                <a:lnTo>
                  <a:pt x="5767" y="413175"/>
                </a:lnTo>
                <a:lnTo>
                  <a:pt x="17107" y="456157"/>
                </a:lnTo>
                <a:lnTo>
                  <a:pt x="33812" y="497322"/>
                </a:lnTo>
                <a:lnTo>
                  <a:pt x="55865" y="536329"/>
                </a:lnTo>
                <a:lnTo>
                  <a:pt x="83122" y="572530"/>
                </a:lnTo>
                <a:lnTo>
                  <a:pt x="115472" y="605350"/>
                </a:lnTo>
                <a:lnTo>
                  <a:pt x="152802" y="634219"/>
                </a:lnTo>
                <a:lnTo>
                  <a:pt x="193634" y="657833"/>
                </a:lnTo>
                <a:lnTo>
                  <a:pt x="236248" y="675347"/>
                </a:lnTo>
                <a:lnTo>
                  <a:pt x="280069" y="686872"/>
                </a:lnTo>
                <a:lnTo>
                  <a:pt x="324524" y="692521"/>
                </a:lnTo>
                <a:lnTo>
                  <a:pt x="369039" y="692406"/>
                </a:lnTo>
                <a:lnTo>
                  <a:pt x="413040" y="686638"/>
                </a:lnTo>
                <a:lnTo>
                  <a:pt x="455954" y="675330"/>
                </a:lnTo>
                <a:lnTo>
                  <a:pt x="497207" y="658593"/>
                </a:lnTo>
                <a:lnTo>
                  <a:pt x="536224" y="636540"/>
                </a:lnTo>
                <a:lnTo>
                  <a:pt x="572434" y="609283"/>
                </a:lnTo>
                <a:lnTo>
                  <a:pt x="605261" y="576934"/>
                </a:lnTo>
                <a:lnTo>
                  <a:pt x="634132" y="539604"/>
                </a:lnTo>
                <a:lnTo>
                  <a:pt x="657743" y="498771"/>
                </a:lnTo>
                <a:lnTo>
                  <a:pt x="675271" y="456080"/>
                </a:lnTo>
                <a:lnTo>
                  <a:pt x="686767" y="412336"/>
                </a:lnTo>
                <a:lnTo>
                  <a:pt x="692406" y="367881"/>
                </a:lnTo>
                <a:lnTo>
                  <a:pt x="692280" y="323366"/>
                </a:lnTo>
                <a:lnTo>
                  <a:pt x="686503" y="279365"/>
                </a:lnTo>
                <a:lnTo>
                  <a:pt x="675160" y="236379"/>
                </a:lnTo>
                <a:lnTo>
                  <a:pt x="658450" y="195199"/>
                </a:lnTo>
                <a:lnTo>
                  <a:pt x="636400" y="156181"/>
                </a:lnTo>
                <a:lnTo>
                  <a:pt x="609152" y="119972"/>
                </a:lnTo>
                <a:lnTo>
                  <a:pt x="576820" y="87145"/>
                </a:lnTo>
                <a:lnTo>
                  <a:pt x="539517" y="58274"/>
                </a:lnTo>
                <a:lnTo>
                  <a:pt x="498657" y="34662"/>
                </a:lnTo>
                <a:lnTo>
                  <a:pt x="456026" y="17154"/>
                </a:lnTo>
                <a:lnTo>
                  <a:pt x="412195" y="5638"/>
                </a:lnTo>
                <a:lnTo>
                  <a:pt x="367737" y="0"/>
                </a:lnTo>
                <a:close/>
              </a:path>
            </a:pathLst>
          </a:custGeom>
          <a:solidFill>
            <a:srgbClr val="A8A8A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4191332" y="1832307"/>
            <a:ext cx="696595" cy="696595"/>
          </a:xfrm>
          <a:custGeom>
            <a:avLst/>
            <a:gdLst/>
            <a:ahLst/>
            <a:cxnLst/>
            <a:rect l="l" t="t" r="r" b="b"/>
            <a:pathLst>
              <a:path w="696595" h="696594">
                <a:moveTo>
                  <a:pt x="363275" y="0"/>
                </a:moveTo>
                <a:lnTo>
                  <a:pt x="318707" y="921"/>
                </a:lnTo>
                <a:lnTo>
                  <a:pt x="274618" y="7492"/>
                </a:lnTo>
                <a:lnTo>
                  <a:pt x="231593" y="19663"/>
                </a:lnTo>
                <a:lnTo>
                  <a:pt x="190217" y="37384"/>
                </a:lnTo>
                <a:lnTo>
                  <a:pt x="151075" y="60608"/>
                </a:lnTo>
                <a:lnTo>
                  <a:pt x="114753" y="89284"/>
                </a:lnTo>
                <a:lnTo>
                  <a:pt x="81836" y="123365"/>
                </a:lnTo>
                <a:lnTo>
                  <a:pt x="53780" y="161550"/>
                </a:lnTo>
                <a:lnTo>
                  <a:pt x="31617" y="202183"/>
                </a:lnTo>
                <a:lnTo>
                  <a:pt x="15298" y="244678"/>
                </a:lnTo>
                <a:lnTo>
                  <a:pt x="4775" y="288451"/>
                </a:lnTo>
                <a:lnTo>
                  <a:pt x="0" y="332917"/>
                </a:lnTo>
                <a:lnTo>
                  <a:pt x="921" y="377492"/>
                </a:lnTo>
                <a:lnTo>
                  <a:pt x="7492" y="421591"/>
                </a:lnTo>
                <a:lnTo>
                  <a:pt x="19663" y="464628"/>
                </a:lnTo>
                <a:lnTo>
                  <a:pt x="37384" y="506020"/>
                </a:lnTo>
                <a:lnTo>
                  <a:pt x="60608" y="545182"/>
                </a:lnTo>
                <a:lnTo>
                  <a:pt x="89284" y="581528"/>
                </a:lnTo>
                <a:lnTo>
                  <a:pt x="123365" y="614474"/>
                </a:lnTo>
                <a:lnTo>
                  <a:pt x="161550" y="642528"/>
                </a:lnTo>
                <a:lnTo>
                  <a:pt x="202183" y="664685"/>
                </a:lnTo>
                <a:lnTo>
                  <a:pt x="244678" y="680992"/>
                </a:lnTo>
                <a:lnTo>
                  <a:pt x="288451" y="691502"/>
                </a:lnTo>
                <a:lnTo>
                  <a:pt x="332917" y="696263"/>
                </a:lnTo>
                <a:lnTo>
                  <a:pt x="377492" y="695326"/>
                </a:lnTo>
                <a:lnTo>
                  <a:pt x="421591" y="688739"/>
                </a:lnTo>
                <a:lnTo>
                  <a:pt x="464628" y="676554"/>
                </a:lnTo>
                <a:lnTo>
                  <a:pt x="506020" y="658819"/>
                </a:lnTo>
                <a:lnTo>
                  <a:pt x="545182" y="635585"/>
                </a:lnTo>
                <a:lnTo>
                  <a:pt x="581528" y="606901"/>
                </a:lnTo>
                <a:lnTo>
                  <a:pt x="614474" y="572818"/>
                </a:lnTo>
                <a:lnTo>
                  <a:pt x="642528" y="534633"/>
                </a:lnTo>
                <a:lnTo>
                  <a:pt x="664685" y="494001"/>
                </a:lnTo>
                <a:lnTo>
                  <a:pt x="680992" y="451507"/>
                </a:lnTo>
                <a:lnTo>
                  <a:pt x="691502" y="407737"/>
                </a:lnTo>
                <a:lnTo>
                  <a:pt x="696263" y="363275"/>
                </a:lnTo>
                <a:lnTo>
                  <a:pt x="695326" y="318707"/>
                </a:lnTo>
                <a:lnTo>
                  <a:pt x="688739" y="274618"/>
                </a:lnTo>
                <a:lnTo>
                  <a:pt x="676554" y="231593"/>
                </a:lnTo>
                <a:lnTo>
                  <a:pt x="658819" y="190217"/>
                </a:lnTo>
                <a:lnTo>
                  <a:pt x="635585" y="151075"/>
                </a:lnTo>
                <a:lnTo>
                  <a:pt x="606901" y="114753"/>
                </a:lnTo>
                <a:lnTo>
                  <a:pt x="572818" y="81836"/>
                </a:lnTo>
                <a:lnTo>
                  <a:pt x="534633" y="53780"/>
                </a:lnTo>
                <a:lnTo>
                  <a:pt x="494001" y="31617"/>
                </a:lnTo>
                <a:lnTo>
                  <a:pt x="451507" y="15298"/>
                </a:lnTo>
                <a:lnTo>
                  <a:pt x="407737" y="4775"/>
                </a:lnTo>
                <a:lnTo>
                  <a:pt x="363275" y="0"/>
                </a:lnTo>
                <a:close/>
              </a:path>
            </a:pathLst>
          </a:custGeom>
          <a:solidFill>
            <a:srgbClr val="A8A8A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7126711" y="4798886"/>
            <a:ext cx="696595" cy="695960"/>
          </a:xfrm>
          <a:custGeom>
            <a:avLst/>
            <a:gdLst/>
            <a:ahLst/>
            <a:cxnLst/>
            <a:rect l="l" t="t" r="r" b="b"/>
            <a:pathLst>
              <a:path w="696595" h="695960">
                <a:moveTo>
                  <a:pt x="357988" y="0"/>
                </a:moveTo>
                <a:lnTo>
                  <a:pt x="313472" y="1490"/>
                </a:lnTo>
                <a:lnTo>
                  <a:pt x="269520" y="8617"/>
                </a:lnTo>
                <a:lnTo>
                  <a:pt x="226715" y="21322"/>
                </a:lnTo>
                <a:lnTo>
                  <a:pt x="185641" y="39551"/>
                </a:lnTo>
                <a:lnTo>
                  <a:pt x="146880" y="63245"/>
                </a:lnTo>
                <a:lnTo>
                  <a:pt x="111016" y="92350"/>
                </a:lnTo>
                <a:lnTo>
                  <a:pt x="78633" y="126808"/>
                </a:lnTo>
                <a:lnTo>
                  <a:pt x="51168" y="165273"/>
                </a:lnTo>
                <a:lnTo>
                  <a:pt x="29630" y="206113"/>
                </a:lnTo>
                <a:lnTo>
                  <a:pt x="13961" y="248741"/>
                </a:lnTo>
                <a:lnTo>
                  <a:pt x="4103" y="292575"/>
                </a:lnTo>
                <a:lnTo>
                  <a:pt x="0" y="337030"/>
                </a:lnTo>
                <a:lnTo>
                  <a:pt x="1592" y="381522"/>
                </a:lnTo>
                <a:lnTo>
                  <a:pt x="8823" y="425466"/>
                </a:lnTo>
                <a:lnTo>
                  <a:pt x="21634" y="468278"/>
                </a:lnTo>
                <a:lnTo>
                  <a:pt x="39968" y="509373"/>
                </a:lnTo>
                <a:lnTo>
                  <a:pt x="63767" y="548168"/>
                </a:lnTo>
                <a:lnTo>
                  <a:pt x="92973" y="584078"/>
                </a:lnTo>
                <a:lnTo>
                  <a:pt x="127528" y="616520"/>
                </a:lnTo>
                <a:lnTo>
                  <a:pt x="166081" y="644080"/>
                </a:lnTo>
                <a:lnTo>
                  <a:pt x="206993" y="665714"/>
                </a:lnTo>
                <a:lnTo>
                  <a:pt x="249678" y="681478"/>
                </a:lnTo>
                <a:lnTo>
                  <a:pt x="293555" y="691431"/>
                </a:lnTo>
                <a:lnTo>
                  <a:pt x="338038" y="695630"/>
                </a:lnTo>
                <a:lnTo>
                  <a:pt x="382544" y="694132"/>
                </a:lnTo>
                <a:lnTo>
                  <a:pt x="426490" y="686997"/>
                </a:lnTo>
                <a:lnTo>
                  <a:pt x="469290" y="674281"/>
                </a:lnTo>
                <a:lnTo>
                  <a:pt x="510362" y="656042"/>
                </a:lnTo>
                <a:lnTo>
                  <a:pt x="549121" y="632339"/>
                </a:lnTo>
                <a:lnTo>
                  <a:pt x="584984" y="603228"/>
                </a:lnTo>
                <a:lnTo>
                  <a:pt x="617367" y="568768"/>
                </a:lnTo>
                <a:lnTo>
                  <a:pt x="644833" y="530302"/>
                </a:lnTo>
                <a:lnTo>
                  <a:pt x="666372" y="489462"/>
                </a:lnTo>
                <a:lnTo>
                  <a:pt x="682042" y="446834"/>
                </a:lnTo>
                <a:lnTo>
                  <a:pt x="691902" y="403000"/>
                </a:lnTo>
                <a:lnTo>
                  <a:pt x="696010" y="358545"/>
                </a:lnTo>
                <a:lnTo>
                  <a:pt x="694425" y="314053"/>
                </a:lnTo>
                <a:lnTo>
                  <a:pt x="687203" y="270109"/>
                </a:lnTo>
                <a:lnTo>
                  <a:pt x="674404" y="227297"/>
                </a:lnTo>
                <a:lnTo>
                  <a:pt x="656086" y="186202"/>
                </a:lnTo>
                <a:lnTo>
                  <a:pt x="632307" y="147407"/>
                </a:lnTo>
                <a:lnTo>
                  <a:pt x="603126" y="111497"/>
                </a:lnTo>
                <a:lnTo>
                  <a:pt x="568599" y="79056"/>
                </a:lnTo>
                <a:lnTo>
                  <a:pt x="530017" y="51522"/>
                </a:lnTo>
                <a:lnTo>
                  <a:pt x="489081" y="29905"/>
                </a:lnTo>
                <a:lnTo>
                  <a:pt x="446376" y="14151"/>
                </a:lnTo>
                <a:lnTo>
                  <a:pt x="402483" y="4201"/>
                </a:lnTo>
                <a:lnTo>
                  <a:pt x="357988" y="0"/>
                </a:lnTo>
                <a:close/>
              </a:path>
            </a:pathLst>
          </a:custGeom>
          <a:solidFill>
            <a:srgbClr val="6C707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3277047" y="3259513"/>
            <a:ext cx="696595" cy="694690"/>
          </a:xfrm>
          <a:custGeom>
            <a:avLst/>
            <a:gdLst/>
            <a:ahLst/>
            <a:cxnLst/>
            <a:rect l="l" t="t" r="r" b="b"/>
            <a:pathLst>
              <a:path w="696595" h="694689">
                <a:moveTo>
                  <a:pt x="366087" y="0"/>
                </a:moveTo>
                <a:lnTo>
                  <a:pt x="318703" y="830"/>
                </a:lnTo>
                <a:lnTo>
                  <a:pt x="271853" y="7986"/>
                </a:lnTo>
                <a:lnTo>
                  <a:pt x="227441" y="21029"/>
                </a:lnTo>
                <a:lnTo>
                  <a:pt x="185845" y="39511"/>
                </a:lnTo>
                <a:lnTo>
                  <a:pt x="147446" y="62985"/>
                </a:lnTo>
                <a:lnTo>
                  <a:pt x="112622" y="91002"/>
                </a:lnTo>
                <a:lnTo>
                  <a:pt x="81753" y="123115"/>
                </a:lnTo>
                <a:lnTo>
                  <a:pt x="55217" y="158877"/>
                </a:lnTo>
                <a:lnTo>
                  <a:pt x="33395" y="197840"/>
                </a:lnTo>
                <a:lnTo>
                  <a:pt x="16665" y="239556"/>
                </a:lnTo>
                <a:lnTo>
                  <a:pt x="5407" y="283578"/>
                </a:lnTo>
                <a:lnTo>
                  <a:pt x="0" y="329459"/>
                </a:lnTo>
                <a:lnTo>
                  <a:pt x="822" y="376750"/>
                </a:lnTo>
                <a:lnTo>
                  <a:pt x="7957" y="423476"/>
                </a:lnTo>
                <a:lnTo>
                  <a:pt x="20998" y="467770"/>
                </a:lnTo>
                <a:lnTo>
                  <a:pt x="39496" y="509255"/>
                </a:lnTo>
                <a:lnTo>
                  <a:pt x="63000" y="547551"/>
                </a:lnTo>
                <a:lnTo>
                  <a:pt x="91063" y="582280"/>
                </a:lnTo>
                <a:lnTo>
                  <a:pt x="123234" y="613065"/>
                </a:lnTo>
                <a:lnTo>
                  <a:pt x="159065" y="639527"/>
                </a:lnTo>
                <a:lnTo>
                  <a:pt x="198105" y="661286"/>
                </a:lnTo>
                <a:lnTo>
                  <a:pt x="239906" y="677966"/>
                </a:lnTo>
                <a:lnTo>
                  <a:pt x="284017" y="689187"/>
                </a:lnTo>
                <a:lnTo>
                  <a:pt x="329991" y="694572"/>
                </a:lnTo>
                <a:lnTo>
                  <a:pt x="377377" y="693742"/>
                </a:lnTo>
                <a:lnTo>
                  <a:pt x="424225" y="686585"/>
                </a:lnTo>
                <a:lnTo>
                  <a:pt x="468631" y="673542"/>
                </a:lnTo>
                <a:lnTo>
                  <a:pt x="510217" y="655060"/>
                </a:lnTo>
                <a:lnTo>
                  <a:pt x="548606" y="631587"/>
                </a:lnTo>
                <a:lnTo>
                  <a:pt x="583419" y="603570"/>
                </a:lnTo>
                <a:lnTo>
                  <a:pt x="614280" y="571457"/>
                </a:lnTo>
                <a:lnTo>
                  <a:pt x="640809" y="535695"/>
                </a:lnTo>
                <a:lnTo>
                  <a:pt x="662628" y="496732"/>
                </a:lnTo>
                <a:lnTo>
                  <a:pt x="679361" y="455016"/>
                </a:lnTo>
                <a:lnTo>
                  <a:pt x="690629" y="410993"/>
                </a:lnTo>
                <a:lnTo>
                  <a:pt x="696054" y="365113"/>
                </a:lnTo>
                <a:lnTo>
                  <a:pt x="695258" y="317822"/>
                </a:lnTo>
                <a:lnTo>
                  <a:pt x="688096" y="271096"/>
                </a:lnTo>
                <a:lnTo>
                  <a:pt x="675038" y="226802"/>
                </a:lnTo>
                <a:lnTo>
                  <a:pt x="656531" y="185317"/>
                </a:lnTo>
                <a:lnTo>
                  <a:pt x="633023" y="147021"/>
                </a:lnTo>
                <a:lnTo>
                  <a:pt x="604963" y="112291"/>
                </a:lnTo>
                <a:lnTo>
                  <a:pt x="572798" y="81507"/>
                </a:lnTo>
                <a:lnTo>
                  <a:pt x="536977" y="55045"/>
                </a:lnTo>
                <a:lnTo>
                  <a:pt x="497947" y="33285"/>
                </a:lnTo>
                <a:lnTo>
                  <a:pt x="456157" y="16606"/>
                </a:lnTo>
                <a:lnTo>
                  <a:pt x="412054" y="5384"/>
                </a:lnTo>
                <a:lnTo>
                  <a:pt x="366087" y="0"/>
                </a:lnTo>
                <a:close/>
              </a:path>
            </a:pathLst>
          </a:custGeom>
          <a:solidFill>
            <a:srgbClr val="6C707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8078812" y="3260668"/>
            <a:ext cx="697230" cy="694055"/>
          </a:xfrm>
          <a:custGeom>
            <a:avLst/>
            <a:gdLst/>
            <a:ahLst/>
            <a:cxnLst/>
            <a:rect l="l" t="t" r="r" b="b"/>
            <a:pathLst>
              <a:path w="697229" h="694054">
                <a:moveTo>
                  <a:pt x="349837" y="0"/>
                </a:moveTo>
                <a:lnTo>
                  <a:pt x="302552" y="3104"/>
                </a:lnTo>
                <a:lnTo>
                  <a:pt x="256103" y="12485"/>
                </a:lnTo>
                <a:lnTo>
                  <a:pt x="212371" y="27619"/>
                </a:lnTo>
                <a:lnTo>
                  <a:pt x="171714" y="48040"/>
                </a:lnTo>
                <a:lnTo>
                  <a:pt x="134489" y="73283"/>
                </a:lnTo>
                <a:lnTo>
                  <a:pt x="101052" y="102883"/>
                </a:lnTo>
                <a:lnTo>
                  <a:pt x="71761" y="136374"/>
                </a:lnTo>
                <a:lnTo>
                  <a:pt x="46974" y="173292"/>
                </a:lnTo>
                <a:lnTo>
                  <a:pt x="27047" y="213171"/>
                </a:lnTo>
                <a:lnTo>
                  <a:pt x="12337" y="255546"/>
                </a:lnTo>
                <a:lnTo>
                  <a:pt x="3202" y="299952"/>
                </a:lnTo>
                <a:lnTo>
                  <a:pt x="0" y="345923"/>
                </a:lnTo>
                <a:lnTo>
                  <a:pt x="3086" y="392994"/>
                </a:lnTo>
                <a:lnTo>
                  <a:pt x="12449" y="439223"/>
                </a:lnTo>
                <a:lnTo>
                  <a:pt x="27589" y="482743"/>
                </a:lnTo>
                <a:lnTo>
                  <a:pt x="48042" y="523199"/>
                </a:lnTo>
                <a:lnTo>
                  <a:pt x="73340" y="560234"/>
                </a:lnTo>
                <a:lnTo>
                  <a:pt x="103019" y="593495"/>
                </a:lnTo>
                <a:lnTo>
                  <a:pt x="136610" y="622626"/>
                </a:lnTo>
                <a:lnTo>
                  <a:pt x="173650" y="647272"/>
                </a:lnTo>
                <a:lnTo>
                  <a:pt x="213671" y="667079"/>
                </a:lnTo>
                <a:lnTo>
                  <a:pt x="256207" y="681691"/>
                </a:lnTo>
                <a:lnTo>
                  <a:pt x="300792" y="690753"/>
                </a:lnTo>
                <a:lnTo>
                  <a:pt x="346960" y="693911"/>
                </a:lnTo>
                <a:lnTo>
                  <a:pt x="394246" y="690809"/>
                </a:lnTo>
                <a:lnTo>
                  <a:pt x="440695" y="681401"/>
                </a:lnTo>
                <a:lnTo>
                  <a:pt x="484427" y="666250"/>
                </a:lnTo>
                <a:lnTo>
                  <a:pt x="525086" y="645819"/>
                </a:lnTo>
                <a:lnTo>
                  <a:pt x="562314" y="620573"/>
                </a:lnTo>
                <a:lnTo>
                  <a:pt x="595755" y="590976"/>
                </a:lnTo>
                <a:lnTo>
                  <a:pt x="625052" y="557491"/>
                </a:lnTo>
                <a:lnTo>
                  <a:pt x="649849" y="520582"/>
                </a:lnTo>
                <a:lnTo>
                  <a:pt x="669789" y="480713"/>
                </a:lnTo>
                <a:lnTo>
                  <a:pt x="684514" y="438349"/>
                </a:lnTo>
                <a:lnTo>
                  <a:pt x="693669" y="393952"/>
                </a:lnTo>
                <a:lnTo>
                  <a:pt x="696896" y="347988"/>
                </a:lnTo>
                <a:lnTo>
                  <a:pt x="693839" y="300919"/>
                </a:lnTo>
                <a:lnTo>
                  <a:pt x="684447" y="254662"/>
                </a:lnTo>
                <a:lnTo>
                  <a:pt x="669282" y="211125"/>
                </a:lnTo>
                <a:lnTo>
                  <a:pt x="648809" y="170660"/>
                </a:lnTo>
                <a:lnTo>
                  <a:pt x="623495" y="133622"/>
                </a:lnTo>
                <a:lnTo>
                  <a:pt x="593804" y="100364"/>
                </a:lnTo>
                <a:lnTo>
                  <a:pt x="560203" y="71239"/>
                </a:lnTo>
                <a:lnTo>
                  <a:pt x="523157" y="46602"/>
                </a:lnTo>
                <a:lnTo>
                  <a:pt x="483132" y="26806"/>
                </a:lnTo>
                <a:lnTo>
                  <a:pt x="440593" y="12204"/>
                </a:lnTo>
                <a:lnTo>
                  <a:pt x="396006" y="3151"/>
                </a:lnTo>
                <a:lnTo>
                  <a:pt x="349837" y="0"/>
                </a:lnTo>
                <a:close/>
              </a:path>
            </a:pathLst>
          </a:custGeom>
          <a:solidFill>
            <a:srgbClr val="A8A8A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7343520" y="2005076"/>
            <a:ext cx="332105" cy="351155"/>
          </a:xfrm>
          <a:custGeom>
            <a:avLst/>
            <a:gdLst/>
            <a:ahLst/>
            <a:cxnLst/>
            <a:rect l="l" t="t" r="r" b="b"/>
            <a:pathLst>
              <a:path w="332104" h="351155">
                <a:moveTo>
                  <a:pt x="125361" y="339089"/>
                </a:moveTo>
                <a:lnTo>
                  <a:pt x="69469" y="339089"/>
                </a:lnTo>
                <a:lnTo>
                  <a:pt x="76579" y="345062"/>
                </a:lnTo>
                <a:lnTo>
                  <a:pt x="84343" y="349059"/>
                </a:lnTo>
                <a:lnTo>
                  <a:pt x="92704" y="351055"/>
                </a:lnTo>
                <a:lnTo>
                  <a:pt x="101600" y="351027"/>
                </a:lnTo>
                <a:lnTo>
                  <a:pt x="116004" y="346823"/>
                </a:lnTo>
                <a:lnTo>
                  <a:pt x="125361" y="339089"/>
                </a:lnTo>
                <a:close/>
              </a:path>
              <a:path w="332104" h="351155">
                <a:moveTo>
                  <a:pt x="47244" y="216153"/>
                </a:moveTo>
                <a:lnTo>
                  <a:pt x="27967" y="217211"/>
                </a:lnTo>
                <a:lnTo>
                  <a:pt x="13525" y="224043"/>
                </a:lnTo>
                <a:lnTo>
                  <a:pt x="4131" y="235281"/>
                </a:lnTo>
                <a:lnTo>
                  <a:pt x="0" y="249554"/>
                </a:lnTo>
                <a:lnTo>
                  <a:pt x="3" y="258573"/>
                </a:lnTo>
                <a:lnTo>
                  <a:pt x="1936" y="266938"/>
                </a:lnTo>
                <a:lnTo>
                  <a:pt x="5822" y="274611"/>
                </a:lnTo>
                <a:lnTo>
                  <a:pt x="11683" y="281559"/>
                </a:lnTo>
                <a:lnTo>
                  <a:pt x="9177" y="292498"/>
                </a:lnTo>
                <a:lnTo>
                  <a:pt x="26767" y="333232"/>
                </a:lnTo>
                <a:lnTo>
                  <a:pt x="53790" y="341915"/>
                </a:lnTo>
                <a:lnTo>
                  <a:pt x="69469" y="339089"/>
                </a:lnTo>
                <a:lnTo>
                  <a:pt x="125361" y="339089"/>
                </a:lnTo>
                <a:lnTo>
                  <a:pt x="127301" y="337486"/>
                </a:lnTo>
                <a:lnTo>
                  <a:pt x="130741" y="330438"/>
                </a:lnTo>
                <a:lnTo>
                  <a:pt x="92360" y="330438"/>
                </a:lnTo>
                <a:lnTo>
                  <a:pt x="82557" y="325161"/>
                </a:lnTo>
                <a:lnTo>
                  <a:pt x="81204" y="322865"/>
                </a:lnTo>
                <a:lnTo>
                  <a:pt x="54387" y="322865"/>
                </a:lnTo>
                <a:lnTo>
                  <a:pt x="43870" y="320694"/>
                </a:lnTo>
                <a:lnTo>
                  <a:pt x="35305" y="314833"/>
                </a:lnTo>
                <a:lnTo>
                  <a:pt x="29938" y="306304"/>
                </a:lnTo>
                <a:lnTo>
                  <a:pt x="28082" y="296037"/>
                </a:lnTo>
                <a:lnTo>
                  <a:pt x="30251" y="285293"/>
                </a:lnTo>
                <a:lnTo>
                  <a:pt x="36956" y="275336"/>
                </a:lnTo>
                <a:lnTo>
                  <a:pt x="26025" y="268904"/>
                </a:lnTo>
                <a:lnTo>
                  <a:pt x="20653" y="259222"/>
                </a:lnTo>
                <a:lnTo>
                  <a:pt x="20544" y="248707"/>
                </a:lnTo>
                <a:lnTo>
                  <a:pt x="25400" y="239775"/>
                </a:lnTo>
                <a:lnTo>
                  <a:pt x="30410" y="236358"/>
                </a:lnTo>
                <a:lnTo>
                  <a:pt x="36337" y="234346"/>
                </a:lnTo>
                <a:lnTo>
                  <a:pt x="42955" y="233239"/>
                </a:lnTo>
                <a:lnTo>
                  <a:pt x="50037" y="232537"/>
                </a:lnTo>
                <a:lnTo>
                  <a:pt x="47244" y="216153"/>
                </a:lnTo>
                <a:close/>
              </a:path>
              <a:path w="332104" h="351155">
                <a:moveTo>
                  <a:pt x="118745" y="301371"/>
                </a:moveTo>
                <a:lnTo>
                  <a:pt x="117855" y="311023"/>
                </a:lnTo>
                <a:lnTo>
                  <a:pt x="117475" y="319786"/>
                </a:lnTo>
                <a:lnTo>
                  <a:pt x="111632" y="325500"/>
                </a:lnTo>
                <a:lnTo>
                  <a:pt x="102877" y="330356"/>
                </a:lnTo>
                <a:lnTo>
                  <a:pt x="92360" y="330438"/>
                </a:lnTo>
                <a:lnTo>
                  <a:pt x="130741" y="330438"/>
                </a:lnTo>
                <a:lnTo>
                  <a:pt x="134193" y="323363"/>
                </a:lnTo>
                <a:lnTo>
                  <a:pt x="135381" y="304800"/>
                </a:lnTo>
                <a:lnTo>
                  <a:pt x="118745" y="301371"/>
                </a:lnTo>
                <a:close/>
              </a:path>
              <a:path w="332104" h="351155">
                <a:moveTo>
                  <a:pt x="75946" y="313944"/>
                </a:moveTo>
                <a:lnTo>
                  <a:pt x="65524" y="320798"/>
                </a:lnTo>
                <a:lnTo>
                  <a:pt x="54387" y="322865"/>
                </a:lnTo>
                <a:lnTo>
                  <a:pt x="81204" y="322865"/>
                </a:lnTo>
                <a:lnTo>
                  <a:pt x="75946" y="313944"/>
                </a:lnTo>
                <a:close/>
              </a:path>
              <a:path w="332104" h="351155">
                <a:moveTo>
                  <a:pt x="120142" y="239395"/>
                </a:moveTo>
                <a:lnTo>
                  <a:pt x="109380" y="251007"/>
                </a:lnTo>
                <a:lnTo>
                  <a:pt x="99107" y="264382"/>
                </a:lnTo>
                <a:lnTo>
                  <a:pt x="90334" y="279900"/>
                </a:lnTo>
                <a:lnTo>
                  <a:pt x="84074" y="297941"/>
                </a:lnTo>
                <a:lnTo>
                  <a:pt x="102870" y="302513"/>
                </a:lnTo>
                <a:lnTo>
                  <a:pt x="108090" y="287666"/>
                </a:lnTo>
                <a:lnTo>
                  <a:pt x="115585" y="274700"/>
                </a:lnTo>
                <a:lnTo>
                  <a:pt x="124533" y="263259"/>
                </a:lnTo>
                <a:lnTo>
                  <a:pt x="134111" y="252984"/>
                </a:lnTo>
                <a:lnTo>
                  <a:pt x="120142" y="239395"/>
                </a:lnTo>
                <a:close/>
              </a:path>
              <a:path w="332104" h="351155">
                <a:moveTo>
                  <a:pt x="154812" y="189102"/>
                </a:moveTo>
                <a:lnTo>
                  <a:pt x="154812" y="273685"/>
                </a:lnTo>
                <a:lnTo>
                  <a:pt x="195072" y="227584"/>
                </a:lnTo>
                <a:lnTo>
                  <a:pt x="154812" y="189102"/>
                </a:lnTo>
                <a:close/>
              </a:path>
              <a:path w="332104" h="351155">
                <a:moveTo>
                  <a:pt x="97917" y="217424"/>
                </a:moveTo>
                <a:lnTo>
                  <a:pt x="87768" y="226835"/>
                </a:lnTo>
                <a:lnTo>
                  <a:pt x="76358" y="235664"/>
                </a:lnTo>
                <a:lnTo>
                  <a:pt x="63376" y="243087"/>
                </a:lnTo>
                <a:lnTo>
                  <a:pt x="48513" y="248285"/>
                </a:lnTo>
                <a:lnTo>
                  <a:pt x="53212" y="267335"/>
                </a:lnTo>
                <a:lnTo>
                  <a:pt x="71024" y="261034"/>
                </a:lnTo>
                <a:lnTo>
                  <a:pt x="86359" y="252364"/>
                </a:lnTo>
                <a:lnTo>
                  <a:pt x="99790" y="242099"/>
                </a:lnTo>
                <a:lnTo>
                  <a:pt x="111886" y="231012"/>
                </a:lnTo>
                <a:lnTo>
                  <a:pt x="97917" y="217424"/>
                </a:lnTo>
                <a:close/>
              </a:path>
              <a:path w="332104" h="351155">
                <a:moveTo>
                  <a:pt x="310685" y="76326"/>
                </a:moveTo>
                <a:lnTo>
                  <a:pt x="257809" y="76326"/>
                </a:lnTo>
                <a:lnTo>
                  <a:pt x="166243" y="172593"/>
                </a:lnTo>
                <a:lnTo>
                  <a:pt x="259079" y="260223"/>
                </a:lnTo>
                <a:lnTo>
                  <a:pt x="310685" y="76326"/>
                </a:lnTo>
                <a:close/>
              </a:path>
              <a:path w="332104" h="351155">
                <a:moveTo>
                  <a:pt x="332104" y="0"/>
                </a:moveTo>
                <a:lnTo>
                  <a:pt x="50292" y="140208"/>
                </a:lnTo>
                <a:lnTo>
                  <a:pt x="135000" y="160654"/>
                </a:lnTo>
                <a:lnTo>
                  <a:pt x="257809" y="76326"/>
                </a:lnTo>
                <a:lnTo>
                  <a:pt x="310685" y="76326"/>
                </a:lnTo>
                <a:lnTo>
                  <a:pt x="33210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8243951" y="3419475"/>
            <a:ext cx="365125" cy="361950"/>
          </a:xfrm>
          <a:custGeom>
            <a:avLst/>
            <a:gdLst/>
            <a:ahLst/>
            <a:cxnLst/>
            <a:rect l="l" t="t" r="r" b="b"/>
            <a:pathLst>
              <a:path w="365125" h="361950">
                <a:moveTo>
                  <a:pt x="164719" y="293877"/>
                </a:moveTo>
                <a:lnTo>
                  <a:pt x="164719" y="361950"/>
                </a:lnTo>
                <a:lnTo>
                  <a:pt x="200278" y="361950"/>
                </a:lnTo>
                <a:lnTo>
                  <a:pt x="200278" y="295148"/>
                </a:lnTo>
                <a:lnTo>
                  <a:pt x="176022" y="295148"/>
                </a:lnTo>
                <a:lnTo>
                  <a:pt x="170306" y="294767"/>
                </a:lnTo>
                <a:lnTo>
                  <a:pt x="164719" y="293877"/>
                </a:lnTo>
                <a:close/>
              </a:path>
              <a:path w="365125" h="361950">
                <a:moveTo>
                  <a:pt x="89280" y="248666"/>
                </a:moveTo>
                <a:lnTo>
                  <a:pt x="40894" y="296544"/>
                </a:lnTo>
                <a:lnTo>
                  <a:pt x="65913" y="321310"/>
                </a:lnTo>
                <a:lnTo>
                  <a:pt x="114426" y="273431"/>
                </a:lnTo>
                <a:lnTo>
                  <a:pt x="107408" y="267936"/>
                </a:lnTo>
                <a:lnTo>
                  <a:pt x="100850" y="261949"/>
                </a:lnTo>
                <a:lnTo>
                  <a:pt x="94799" y="255518"/>
                </a:lnTo>
                <a:lnTo>
                  <a:pt x="89280" y="248666"/>
                </a:lnTo>
                <a:close/>
              </a:path>
              <a:path w="365125" h="361950">
                <a:moveTo>
                  <a:pt x="275335" y="247904"/>
                </a:moveTo>
                <a:lnTo>
                  <a:pt x="269765" y="254958"/>
                </a:lnTo>
                <a:lnTo>
                  <a:pt x="263731" y="261477"/>
                </a:lnTo>
                <a:lnTo>
                  <a:pt x="257244" y="267495"/>
                </a:lnTo>
                <a:lnTo>
                  <a:pt x="250317" y="273050"/>
                </a:lnTo>
                <a:lnTo>
                  <a:pt x="299084" y="321310"/>
                </a:lnTo>
                <a:lnTo>
                  <a:pt x="324103" y="296544"/>
                </a:lnTo>
                <a:lnTo>
                  <a:pt x="275335" y="247904"/>
                </a:lnTo>
                <a:close/>
              </a:path>
              <a:path w="365125" h="361950">
                <a:moveTo>
                  <a:pt x="200278" y="293877"/>
                </a:moveTo>
                <a:lnTo>
                  <a:pt x="194182" y="294767"/>
                </a:lnTo>
                <a:lnTo>
                  <a:pt x="188214" y="295148"/>
                </a:lnTo>
                <a:lnTo>
                  <a:pt x="200278" y="295148"/>
                </a:lnTo>
                <a:lnTo>
                  <a:pt x="200278" y="293877"/>
                </a:lnTo>
                <a:close/>
              </a:path>
              <a:path w="365125" h="361950">
                <a:moveTo>
                  <a:pt x="182118" y="93090"/>
                </a:moveTo>
                <a:lnTo>
                  <a:pt x="147585" y="100000"/>
                </a:lnTo>
                <a:lnTo>
                  <a:pt x="119411" y="118840"/>
                </a:lnTo>
                <a:lnTo>
                  <a:pt x="100429" y="146776"/>
                </a:lnTo>
                <a:lnTo>
                  <a:pt x="93472" y="180975"/>
                </a:lnTo>
                <a:lnTo>
                  <a:pt x="100429" y="215173"/>
                </a:lnTo>
                <a:lnTo>
                  <a:pt x="119411" y="243109"/>
                </a:lnTo>
                <a:lnTo>
                  <a:pt x="147605" y="261953"/>
                </a:lnTo>
                <a:lnTo>
                  <a:pt x="182118" y="268858"/>
                </a:lnTo>
                <a:lnTo>
                  <a:pt x="216576" y="261949"/>
                </a:lnTo>
                <a:lnTo>
                  <a:pt x="244713" y="243109"/>
                </a:lnTo>
                <a:lnTo>
                  <a:pt x="263681" y="215173"/>
                </a:lnTo>
                <a:lnTo>
                  <a:pt x="270637" y="180975"/>
                </a:lnTo>
                <a:lnTo>
                  <a:pt x="263681" y="146776"/>
                </a:lnTo>
                <a:lnTo>
                  <a:pt x="244713" y="118840"/>
                </a:lnTo>
                <a:lnTo>
                  <a:pt x="216556" y="99996"/>
                </a:lnTo>
                <a:lnTo>
                  <a:pt x="182118" y="93090"/>
                </a:lnTo>
                <a:close/>
              </a:path>
              <a:path w="365125" h="361950">
                <a:moveTo>
                  <a:pt x="68199" y="163449"/>
                </a:moveTo>
                <a:lnTo>
                  <a:pt x="0" y="163449"/>
                </a:lnTo>
                <a:lnTo>
                  <a:pt x="0" y="198500"/>
                </a:lnTo>
                <a:lnTo>
                  <a:pt x="68199" y="198500"/>
                </a:lnTo>
                <a:lnTo>
                  <a:pt x="67309" y="192786"/>
                </a:lnTo>
                <a:lnTo>
                  <a:pt x="66801" y="186944"/>
                </a:lnTo>
                <a:lnTo>
                  <a:pt x="66801" y="175005"/>
                </a:lnTo>
                <a:lnTo>
                  <a:pt x="67309" y="169163"/>
                </a:lnTo>
                <a:lnTo>
                  <a:pt x="68199" y="163449"/>
                </a:lnTo>
                <a:close/>
              </a:path>
              <a:path w="365125" h="361950">
                <a:moveTo>
                  <a:pt x="365125" y="163449"/>
                </a:moveTo>
                <a:lnTo>
                  <a:pt x="295909" y="163449"/>
                </a:lnTo>
                <a:lnTo>
                  <a:pt x="296799" y="169163"/>
                </a:lnTo>
                <a:lnTo>
                  <a:pt x="297306" y="175005"/>
                </a:lnTo>
                <a:lnTo>
                  <a:pt x="297306" y="186944"/>
                </a:lnTo>
                <a:lnTo>
                  <a:pt x="296799" y="192786"/>
                </a:lnTo>
                <a:lnTo>
                  <a:pt x="295909" y="198500"/>
                </a:lnTo>
                <a:lnTo>
                  <a:pt x="365125" y="198500"/>
                </a:lnTo>
                <a:lnTo>
                  <a:pt x="365125" y="163449"/>
                </a:lnTo>
                <a:close/>
              </a:path>
              <a:path w="365125" h="361950">
                <a:moveTo>
                  <a:pt x="299084" y="40639"/>
                </a:moveTo>
                <a:lnTo>
                  <a:pt x="250317" y="88900"/>
                </a:lnTo>
                <a:lnTo>
                  <a:pt x="257244" y="94454"/>
                </a:lnTo>
                <a:lnTo>
                  <a:pt x="263731" y="100472"/>
                </a:lnTo>
                <a:lnTo>
                  <a:pt x="269765" y="106991"/>
                </a:lnTo>
                <a:lnTo>
                  <a:pt x="275335" y="114046"/>
                </a:lnTo>
                <a:lnTo>
                  <a:pt x="324103" y="65404"/>
                </a:lnTo>
                <a:lnTo>
                  <a:pt x="299084" y="40639"/>
                </a:lnTo>
                <a:close/>
              </a:path>
              <a:path w="365125" h="361950">
                <a:moveTo>
                  <a:pt x="65913" y="40639"/>
                </a:moveTo>
                <a:lnTo>
                  <a:pt x="40894" y="65404"/>
                </a:lnTo>
                <a:lnTo>
                  <a:pt x="89280" y="113284"/>
                </a:lnTo>
                <a:lnTo>
                  <a:pt x="94799" y="106431"/>
                </a:lnTo>
                <a:lnTo>
                  <a:pt x="100853" y="99996"/>
                </a:lnTo>
                <a:lnTo>
                  <a:pt x="107408" y="94013"/>
                </a:lnTo>
                <a:lnTo>
                  <a:pt x="114426" y="88519"/>
                </a:lnTo>
                <a:lnTo>
                  <a:pt x="65913" y="40639"/>
                </a:lnTo>
                <a:close/>
              </a:path>
              <a:path w="365125" h="361950">
                <a:moveTo>
                  <a:pt x="200278" y="0"/>
                </a:moveTo>
                <a:lnTo>
                  <a:pt x="164719" y="0"/>
                </a:lnTo>
                <a:lnTo>
                  <a:pt x="164719" y="68072"/>
                </a:lnTo>
                <a:lnTo>
                  <a:pt x="170306" y="67183"/>
                </a:lnTo>
                <a:lnTo>
                  <a:pt x="176022" y="66801"/>
                </a:lnTo>
                <a:lnTo>
                  <a:pt x="200278" y="66801"/>
                </a:lnTo>
                <a:lnTo>
                  <a:pt x="200278" y="0"/>
                </a:lnTo>
                <a:close/>
              </a:path>
              <a:path w="365125" h="361950">
                <a:moveTo>
                  <a:pt x="200278" y="66801"/>
                </a:moveTo>
                <a:lnTo>
                  <a:pt x="188214" y="66801"/>
                </a:lnTo>
                <a:lnTo>
                  <a:pt x="194182" y="67183"/>
                </a:lnTo>
                <a:lnTo>
                  <a:pt x="200278" y="68072"/>
                </a:lnTo>
                <a:lnTo>
                  <a:pt x="200278" y="6680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3459226" y="3408426"/>
            <a:ext cx="317500" cy="320675"/>
          </a:xfrm>
          <a:custGeom>
            <a:avLst/>
            <a:gdLst/>
            <a:ahLst/>
            <a:cxnLst/>
            <a:rect l="l" t="t" r="r" b="b"/>
            <a:pathLst>
              <a:path w="317500" h="320675">
                <a:moveTo>
                  <a:pt x="102615" y="77724"/>
                </a:moveTo>
                <a:lnTo>
                  <a:pt x="37719" y="77724"/>
                </a:lnTo>
                <a:lnTo>
                  <a:pt x="37719" y="97282"/>
                </a:lnTo>
                <a:lnTo>
                  <a:pt x="102615" y="97282"/>
                </a:lnTo>
                <a:lnTo>
                  <a:pt x="102615" y="77724"/>
                </a:lnTo>
                <a:close/>
              </a:path>
              <a:path w="317500" h="320675">
                <a:moveTo>
                  <a:pt x="290449" y="111251"/>
                </a:moveTo>
                <a:lnTo>
                  <a:pt x="26924" y="111251"/>
                </a:lnTo>
                <a:lnTo>
                  <a:pt x="16448" y="113373"/>
                </a:lnTo>
                <a:lnTo>
                  <a:pt x="7889" y="119173"/>
                </a:lnTo>
                <a:lnTo>
                  <a:pt x="2117" y="127807"/>
                </a:lnTo>
                <a:lnTo>
                  <a:pt x="0" y="138429"/>
                </a:lnTo>
                <a:lnTo>
                  <a:pt x="0" y="293497"/>
                </a:lnTo>
                <a:lnTo>
                  <a:pt x="2117" y="304012"/>
                </a:lnTo>
                <a:lnTo>
                  <a:pt x="7889" y="312658"/>
                </a:lnTo>
                <a:lnTo>
                  <a:pt x="16448" y="318517"/>
                </a:lnTo>
                <a:lnTo>
                  <a:pt x="26924" y="320675"/>
                </a:lnTo>
                <a:lnTo>
                  <a:pt x="290449" y="320675"/>
                </a:lnTo>
                <a:lnTo>
                  <a:pt x="300944" y="318517"/>
                </a:lnTo>
                <a:lnTo>
                  <a:pt x="309546" y="312658"/>
                </a:lnTo>
                <a:lnTo>
                  <a:pt x="315362" y="304012"/>
                </a:lnTo>
                <a:lnTo>
                  <a:pt x="317500" y="293497"/>
                </a:lnTo>
                <a:lnTo>
                  <a:pt x="317500" y="286512"/>
                </a:lnTo>
                <a:lnTo>
                  <a:pt x="82423" y="286512"/>
                </a:lnTo>
                <a:lnTo>
                  <a:pt x="82423" y="272542"/>
                </a:lnTo>
                <a:lnTo>
                  <a:pt x="317500" y="272542"/>
                </a:lnTo>
                <a:lnTo>
                  <a:pt x="317500" y="255016"/>
                </a:lnTo>
                <a:lnTo>
                  <a:pt x="60198" y="255016"/>
                </a:lnTo>
                <a:lnTo>
                  <a:pt x="60198" y="241046"/>
                </a:lnTo>
                <a:lnTo>
                  <a:pt x="317500" y="241046"/>
                </a:lnTo>
                <a:lnTo>
                  <a:pt x="317500" y="223266"/>
                </a:lnTo>
                <a:lnTo>
                  <a:pt x="82423" y="223266"/>
                </a:lnTo>
                <a:lnTo>
                  <a:pt x="82423" y="209296"/>
                </a:lnTo>
                <a:lnTo>
                  <a:pt x="317500" y="209296"/>
                </a:lnTo>
                <a:lnTo>
                  <a:pt x="317500" y="176529"/>
                </a:lnTo>
                <a:lnTo>
                  <a:pt x="31114" y="176529"/>
                </a:lnTo>
                <a:lnTo>
                  <a:pt x="31114" y="142748"/>
                </a:lnTo>
                <a:lnTo>
                  <a:pt x="317500" y="142748"/>
                </a:lnTo>
                <a:lnTo>
                  <a:pt x="317500" y="138429"/>
                </a:lnTo>
                <a:lnTo>
                  <a:pt x="315362" y="127807"/>
                </a:lnTo>
                <a:lnTo>
                  <a:pt x="309546" y="119173"/>
                </a:lnTo>
                <a:lnTo>
                  <a:pt x="300944" y="113373"/>
                </a:lnTo>
                <a:lnTo>
                  <a:pt x="290449" y="111251"/>
                </a:lnTo>
                <a:close/>
              </a:path>
              <a:path w="317500" h="320675">
                <a:moveTo>
                  <a:pt x="317500" y="272542"/>
                </a:moveTo>
                <a:lnTo>
                  <a:pt x="234950" y="272542"/>
                </a:lnTo>
                <a:lnTo>
                  <a:pt x="234950" y="286512"/>
                </a:lnTo>
                <a:lnTo>
                  <a:pt x="317500" y="286512"/>
                </a:lnTo>
                <a:lnTo>
                  <a:pt x="317500" y="272542"/>
                </a:lnTo>
                <a:close/>
              </a:path>
              <a:path w="317500" h="320675">
                <a:moveTo>
                  <a:pt x="317500" y="241046"/>
                </a:moveTo>
                <a:lnTo>
                  <a:pt x="257175" y="241046"/>
                </a:lnTo>
                <a:lnTo>
                  <a:pt x="257175" y="255016"/>
                </a:lnTo>
                <a:lnTo>
                  <a:pt x="317500" y="255016"/>
                </a:lnTo>
                <a:lnTo>
                  <a:pt x="317500" y="241046"/>
                </a:lnTo>
                <a:close/>
              </a:path>
              <a:path w="317500" h="320675">
                <a:moveTo>
                  <a:pt x="317500" y="209296"/>
                </a:moveTo>
                <a:lnTo>
                  <a:pt x="235203" y="209296"/>
                </a:lnTo>
                <a:lnTo>
                  <a:pt x="235203" y="223266"/>
                </a:lnTo>
                <a:lnTo>
                  <a:pt x="317500" y="223266"/>
                </a:lnTo>
                <a:lnTo>
                  <a:pt x="317500" y="209296"/>
                </a:lnTo>
                <a:close/>
              </a:path>
              <a:path w="317500" h="320675">
                <a:moveTo>
                  <a:pt x="205739" y="142748"/>
                </a:moveTo>
                <a:lnTo>
                  <a:pt x="190246" y="142748"/>
                </a:lnTo>
                <a:lnTo>
                  <a:pt x="190246" y="176529"/>
                </a:lnTo>
                <a:lnTo>
                  <a:pt x="205739" y="176529"/>
                </a:lnTo>
                <a:lnTo>
                  <a:pt x="205739" y="142748"/>
                </a:lnTo>
                <a:close/>
              </a:path>
              <a:path w="317500" h="320675">
                <a:moveTo>
                  <a:pt x="317500" y="142748"/>
                </a:moveTo>
                <a:lnTo>
                  <a:pt x="286258" y="142748"/>
                </a:lnTo>
                <a:lnTo>
                  <a:pt x="286258" y="176529"/>
                </a:lnTo>
                <a:lnTo>
                  <a:pt x="317500" y="176529"/>
                </a:lnTo>
                <a:lnTo>
                  <a:pt x="317500" y="142748"/>
                </a:lnTo>
                <a:close/>
              </a:path>
              <a:path w="317500" h="320675">
                <a:moveTo>
                  <a:pt x="185420" y="29845"/>
                </a:moveTo>
                <a:lnTo>
                  <a:pt x="173354" y="46736"/>
                </a:lnTo>
                <a:lnTo>
                  <a:pt x="243077" y="97282"/>
                </a:lnTo>
                <a:lnTo>
                  <a:pt x="276606" y="97282"/>
                </a:lnTo>
                <a:lnTo>
                  <a:pt x="185420" y="29845"/>
                </a:lnTo>
                <a:close/>
              </a:path>
              <a:path w="317500" h="320675">
                <a:moveTo>
                  <a:pt x="139191" y="0"/>
                </a:moveTo>
                <a:lnTo>
                  <a:pt x="134620" y="762"/>
                </a:lnTo>
                <a:lnTo>
                  <a:pt x="132079" y="4063"/>
                </a:lnTo>
                <a:lnTo>
                  <a:pt x="129794" y="7365"/>
                </a:lnTo>
                <a:lnTo>
                  <a:pt x="130556" y="11937"/>
                </a:lnTo>
                <a:lnTo>
                  <a:pt x="133858" y="14477"/>
                </a:lnTo>
                <a:lnTo>
                  <a:pt x="167386" y="38735"/>
                </a:lnTo>
                <a:lnTo>
                  <a:pt x="176022" y="26543"/>
                </a:lnTo>
                <a:lnTo>
                  <a:pt x="142494" y="2286"/>
                </a:lnTo>
                <a:lnTo>
                  <a:pt x="13919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4376292" y="1996185"/>
            <a:ext cx="410845" cy="431800"/>
          </a:xfrm>
          <a:custGeom>
            <a:avLst/>
            <a:gdLst/>
            <a:ahLst/>
            <a:cxnLst/>
            <a:rect l="l" t="t" r="r" b="b"/>
            <a:pathLst>
              <a:path w="410845" h="431800">
                <a:moveTo>
                  <a:pt x="180721" y="285241"/>
                </a:moveTo>
                <a:lnTo>
                  <a:pt x="83439" y="362330"/>
                </a:lnTo>
                <a:lnTo>
                  <a:pt x="138176" y="431546"/>
                </a:lnTo>
                <a:lnTo>
                  <a:pt x="235458" y="354329"/>
                </a:lnTo>
                <a:lnTo>
                  <a:pt x="180721" y="285241"/>
                </a:lnTo>
                <a:close/>
              </a:path>
              <a:path w="410845" h="431800">
                <a:moveTo>
                  <a:pt x="124841" y="113284"/>
                </a:moveTo>
                <a:lnTo>
                  <a:pt x="104012" y="129793"/>
                </a:lnTo>
                <a:lnTo>
                  <a:pt x="123804" y="162515"/>
                </a:lnTo>
                <a:lnTo>
                  <a:pt x="127851" y="188013"/>
                </a:lnTo>
                <a:lnTo>
                  <a:pt x="121316" y="208591"/>
                </a:lnTo>
                <a:lnTo>
                  <a:pt x="109362" y="226552"/>
                </a:lnTo>
                <a:lnTo>
                  <a:pt x="97153" y="244196"/>
                </a:lnTo>
                <a:lnTo>
                  <a:pt x="89850" y="263828"/>
                </a:lnTo>
                <a:lnTo>
                  <a:pt x="92617" y="287749"/>
                </a:lnTo>
                <a:lnTo>
                  <a:pt x="110617" y="318262"/>
                </a:lnTo>
                <a:lnTo>
                  <a:pt x="131572" y="301625"/>
                </a:lnTo>
                <a:lnTo>
                  <a:pt x="118284" y="267525"/>
                </a:lnTo>
                <a:lnTo>
                  <a:pt x="130714" y="241046"/>
                </a:lnTo>
                <a:lnTo>
                  <a:pt x="149288" y="212471"/>
                </a:lnTo>
                <a:lnTo>
                  <a:pt x="154432" y="172085"/>
                </a:lnTo>
                <a:lnTo>
                  <a:pt x="206563" y="172085"/>
                </a:lnTo>
                <a:lnTo>
                  <a:pt x="227060" y="164623"/>
                </a:lnTo>
                <a:lnTo>
                  <a:pt x="255605" y="158547"/>
                </a:lnTo>
                <a:lnTo>
                  <a:pt x="302129" y="158547"/>
                </a:lnTo>
                <a:lnTo>
                  <a:pt x="293015" y="149796"/>
                </a:lnTo>
                <a:lnTo>
                  <a:pt x="176027" y="149796"/>
                </a:lnTo>
                <a:lnTo>
                  <a:pt x="152152" y="140035"/>
                </a:lnTo>
                <a:lnTo>
                  <a:pt x="124841" y="113284"/>
                </a:lnTo>
                <a:close/>
              </a:path>
              <a:path w="410845" h="431800">
                <a:moveTo>
                  <a:pt x="355854" y="146430"/>
                </a:moveTo>
                <a:lnTo>
                  <a:pt x="258572" y="223519"/>
                </a:lnTo>
                <a:lnTo>
                  <a:pt x="313436" y="292735"/>
                </a:lnTo>
                <a:lnTo>
                  <a:pt x="410718" y="215646"/>
                </a:lnTo>
                <a:lnTo>
                  <a:pt x="355854" y="146430"/>
                </a:lnTo>
                <a:close/>
              </a:path>
              <a:path w="410845" h="431800">
                <a:moveTo>
                  <a:pt x="302129" y="158547"/>
                </a:moveTo>
                <a:lnTo>
                  <a:pt x="255605" y="158547"/>
                </a:lnTo>
                <a:lnTo>
                  <a:pt x="285877" y="179450"/>
                </a:lnTo>
                <a:lnTo>
                  <a:pt x="306705" y="162940"/>
                </a:lnTo>
                <a:lnTo>
                  <a:pt x="302129" y="158547"/>
                </a:lnTo>
                <a:close/>
              </a:path>
              <a:path w="410845" h="431800">
                <a:moveTo>
                  <a:pt x="206563" y="172085"/>
                </a:moveTo>
                <a:lnTo>
                  <a:pt x="154432" y="172085"/>
                </a:lnTo>
                <a:lnTo>
                  <a:pt x="195062" y="176272"/>
                </a:lnTo>
                <a:lnTo>
                  <a:pt x="206563" y="172085"/>
                </a:lnTo>
                <a:close/>
              </a:path>
              <a:path w="410845" h="431800">
                <a:moveTo>
                  <a:pt x="258446" y="130143"/>
                </a:moveTo>
                <a:lnTo>
                  <a:pt x="237676" y="132740"/>
                </a:lnTo>
                <a:lnTo>
                  <a:pt x="217725" y="140588"/>
                </a:lnTo>
                <a:lnTo>
                  <a:pt x="197530" y="148127"/>
                </a:lnTo>
                <a:lnTo>
                  <a:pt x="176027" y="149796"/>
                </a:lnTo>
                <a:lnTo>
                  <a:pt x="293015" y="149796"/>
                </a:lnTo>
                <a:lnTo>
                  <a:pt x="281101" y="138356"/>
                </a:lnTo>
                <a:lnTo>
                  <a:pt x="258446" y="130143"/>
                </a:lnTo>
                <a:close/>
              </a:path>
              <a:path w="410845" h="431800">
                <a:moveTo>
                  <a:pt x="97409" y="0"/>
                </a:moveTo>
                <a:lnTo>
                  <a:pt x="0" y="77088"/>
                </a:lnTo>
                <a:lnTo>
                  <a:pt x="54864" y="146303"/>
                </a:lnTo>
                <a:lnTo>
                  <a:pt x="152146" y="69214"/>
                </a:lnTo>
                <a:lnTo>
                  <a:pt x="9740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4458461" y="5005323"/>
            <a:ext cx="249554" cy="310515"/>
          </a:xfrm>
          <a:custGeom>
            <a:avLst/>
            <a:gdLst/>
            <a:ahLst/>
            <a:cxnLst/>
            <a:rect l="l" t="t" r="r" b="b"/>
            <a:pathLst>
              <a:path w="249554" h="310514">
                <a:moveTo>
                  <a:pt x="159130" y="152781"/>
                </a:moveTo>
                <a:lnTo>
                  <a:pt x="108995" y="221154"/>
                </a:lnTo>
                <a:lnTo>
                  <a:pt x="58753" y="263620"/>
                </a:lnTo>
                <a:lnTo>
                  <a:pt x="18917" y="285654"/>
                </a:lnTo>
                <a:lnTo>
                  <a:pt x="0" y="292734"/>
                </a:lnTo>
                <a:lnTo>
                  <a:pt x="438" y="295955"/>
                </a:lnTo>
                <a:lnTo>
                  <a:pt x="3032" y="301926"/>
                </a:lnTo>
                <a:lnTo>
                  <a:pt x="9697" y="307683"/>
                </a:lnTo>
                <a:lnTo>
                  <a:pt x="22351" y="310260"/>
                </a:lnTo>
                <a:lnTo>
                  <a:pt x="44545" y="301674"/>
                </a:lnTo>
                <a:lnTo>
                  <a:pt x="81216" y="274240"/>
                </a:lnTo>
                <a:lnTo>
                  <a:pt x="122650" y="225446"/>
                </a:lnTo>
                <a:lnTo>
                  <a:pt x="159130" y="152781"/>
                </a:lnTo>
                <a:close/>
              </a:path>
              <a:path w="249554" h="310514">
                <a:moveTo>
                  <a:pt x="237455" y="100583"/>
                </a:moveTo>
                <a:lnTo>
                  <a:pt x="166242" y="100583"/>
                </a:lnTo>
                <a:lnTo>
                  <a:pt x="169463" y="116155"/>
                </a:lnTo>
                <a:lnTo>
                  <a:pt x="169814" y="156956"/>
                </a:lnTo>
                <a:lnTo>
                  <a:pt x="153330" y="214116"/>
                </a:lnTo>
                <a:lnTo>
                  <a:pt x="106045" y="278764"/>
                </a:lnTo>
                <a:lnTo>
                  <a:pt x="135170" y="299543"/>
                </a:lnTo>
                <a:lnTo>
                  <a:pt x="199505" y="286016"/>
                </a:lnTo>
                <a:lnTo>
                  <a:pt x="226510" y="255624"/>
                </a:lnTo>
                <a:lnTo>
                  <a:pt x="244601" y="212089"/>
                </a:lnTo>
                <a:lnTo>
                  <a:pt x="249504" y="158991"/>
                </a:lnTo>
                <a:lnTo>
                  <a:pt x="240446" y="108411"/>
                </a:lnTo>
                <a:lnTo>
                  <a:pt x="237455" y="100583"/>
                </a:lnTo>
                <a:close/>
              </a:path>
              <a:path w="249554" h="310514">
                <a:moveTo>
                  <a:pt x="186816" y="0"/>
                </a:moveTo>
                <a:lnTo>
                  <a:pt x="157220" y="37344"/>
                </a:lnTo>
                <a:lnTo>
                  <a:pt x="128874" y="55461"/>
                </a:lnTo>
                <a:lnTo>
                  <a:pt x="100314" y="65269"/>
                </a:lnTo>
                <a:lnTo>
                  <a:pt x="70078" y="77687"/>
                </a:lnTo>
                <a:lnTo>
                  <a:pt x="36702" y="103631"/>
                </a:lnTo>
                <a:lnTo>
                  <a:pt x="10314" y="145226"/>
                </a:lnTo>
                <a:lnTo>
                  <a:pt x="5905" y="185785"/>
                </a:lnTo>
                <a:lnTo>
                  <a:pt x="19307" y="220414"/>
                </a:lnTo>
                <a:lnTo>
                  <a:pt x="46354" y="244220"/>
                </a:lnTo>
                <a:lnTo>
                  <a:pt x="78839" y="222492"/>
                </a:lnTo>
                <a:lnTo>
                  <a:pt x="110394" y="191071"/>
                </a:lnTo>
                <a:lnTo>
                  <a:pt x="139902" y="150316"/>
                </a:lnTo>
                <a:lnTo>
                  <a:pt x="166242" y="100583"/>
                </a:lnTo>
                <a:lnTo>
                  <a:pt x="237455" y="100583"/>
                </a:lnTo>
                <a:lnTo>
                  <a:pt x="223159" y="63170"/>
                </a:lnTo>
                <a:lnTo>
                  <a:pt x="203372" y="26092"/>
                </a:lnTo>
                <a:lnTo>
                  <a:pt x="18681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7366176" y="4991734"/>
            <a:ext cx="269240" cy="372110"/>
          </a:xfrm>
          <a:custGeom>
            <a:avLst/>
            <a:gdLst/>
            <a:ahLst/>
            <a:cxnLst/>
            <a:rect l="l" t="t" r="r" b="b"/>
            <a:pathLst>
              <a:path w="269240" h="372110">
                <a:moveTo>
                  <a:pt x="5538" y="156209"/>
                </a:moveTo>
                <a:lnTo>
                  <a:pt x="0" y="182963"/>
                </a:lnTo>
                <a:lnTo>
                  <a:pt x="283" y="210692"/>
                </a:lnTo>
                <a:lnTo>
                  <a:pt x="8306" y="240613"/>
                </a:lnTo>
                <a:lnTo>
                  <a:pt x="25985" y="273938"/>
                </a:lnTo>
                <a:lnTo>
                  <a:pt x="18367" y="297400"/>
                </a:lnTo>
                <a:lnTo>
                  <a:pt x="12571" y="320659"/>
                </a:lnTo>
                <a:lnTo>
                  <a:pt x="8751" y="341608"/>
                </a:lnTo>
                <a:lnTo>
                  <a:pt x="7062" y="358139"/>
                </a:lnTo>
                <a:lnTo>
                  <a:pt x="8911" y="366914"/>
                </a:lnTo>
                <a:lnTo>
                  <a:pt x="13952" y="371379"/>
                </a:lnTo>
                <a:lnTo>
                  <a:pt x="19706" y="371605"/>
                </a:lnTo>
                <a:lnTo>
                  <a:pt x="23699" y="367664"/>
                </a:lnTo>
                <a:lnTo>
                  <a:pt x="28747" y="352045"/>
                </a:lnTo>
                <a:lnTo>
                  <a:pt x="42273" y="310997"/>
                </a:lnTo>
                <a:lnTo>
                  <a:pt x="50750" y="284733"/>
                </a:lnTo>
                <a:lnTo>
                  <a:pt x="84591" y="281481"/>
                </a:lnTo>
                <a:lnTo>
                  <a:pt x="110884" y="277764"/>
                </a:lnTo>
                <a:lnTo>
                  <a:pt x="133653" y="264642"/>
                </a:lnTo>
                <a:lnTo>
                  <a:pt x="156304" y="234007"/>
                </a:lnTo>
                <a:lnTo>
                  <a:pt x="136687" y="234007"/>
                </a:lnTo>
                <a:lnTo>
                  <a:pt x="117917" y="227282"/>
                </a:lnTo>
                <a:lnTo>
                  <a:pt x="117131" y="226694"/>
                </a:lnTo>
                <a:lnTo>
                  <a:pt x="47702" y="226694"/>
                </a:lnTo>
                <a:lnTo>
                  <a:pt x="39131" y="220450"/>
                </a:lnTo>
                <a:lnTo>
                  <a:pt x="26953" y="201501"/>
                </a:lnTo>
                <a:lnTo>
                  <a:pt x="14608" y="177528"/>
                </a:lnTo>
                <a:lnTo>
                  <a:pt x="5538" y="156209"/>
                </a:lnTo>
                <a:close/>
              </a:path>
              <a:path w="269240" h="372110">
                <a:moveTo>
                  <a:pt x="156922" y="233171"/>
                </a:moveTo>
                <a:lnTo>
                  <a:pt x="136687" y="234007"/>
                </a:lnTo>
                <a:lnTo>
                  <a:pt x="156304" y="234007"/>
                </a:lnTo>
                <a:lnTo>
                  <a:pt x="156922" y="233171"/>
                </a:lnTo>
                <a:close/>
              </a:path>
              <a:path w="269240" h="372110">
                <a:moveTo>
                  <a:pt x="124537" y="14477"/>
                </a:moveTo>
                <a:lnTo>
                  <a:pt x="85786" y="39306"/>
                </a:lnTo>
                <a:lnTo>
                  <a:pt x="53798" y="75564"/>
                </a:lnTo>
                <a:lnTo>
                  <a:pt x="44380" y="117359"/>
                </a:lnTo>
                <a:lnTo>
                  <a:pt x="45130" y="166369"/>
                </a:lnTo>
                <a:lnTo>
                  <a:pt x="48689" y="207771"/>
                </a:lnTo>
                <a:lnTo>
                  <a:pt x="47702" y="226694"/>
                </a:lnTo>
                <a:lnTo>
                  <a:pt x="117131" y="226694"/>
                </a:lnTo>
                <a:lnTo>
                  <a:pt x="104362" y="217152"/>
                </a:lnTo>
                <a:lnTo>
                  <a:pt x="99772" y="207771"/>
                </a:lnTo>
                <a:lnTo>
                  <a:pt x="112863" y="203561"/>
                </a:lnTo>
                <a:lnTo>
                  <a:pt x="143920" y="199136"/>
                </a:lnTo>
                <a:lnTo>
                  <a:pt x="183765" y="183947"/>
                </a:lnTo>
                <a:lnTo>
                  <a:pt x="220027" y="150397"/>
                </a:lnTo>
                <a:lnTo>
                  <a:pt x="185136" y="150397"/>
                </a:lnTo>
                <a:lnTo>
                  <a:pt x="161367" y="143811"/>
                </a:lnTo>
                <a:lnTo>
                  <a:pt x="150457" y="133963"/>
                </a:lnTo>
                <a:lnTo>
                  <a:pt x="150953" y="127126"/>
                </a:lnTo>
                <a:lnTo>
                  <a:pt x="170191" y="121834"/>
                </a:lnTo>
                <a:lnTo>
                  <a:pt x="197133" y="118030"/>
                </a:lnTo>
                <a:lnTo>
                  <a:pt x="226194" y="110964"/>
                </a:lnTo>
                <a:lnTo>
                  <a:pt x="251791" y="95884"/>
                </a:lnTo>
                <a:lnTo>
                  <a:pt x="255665" y="90042"/>
                </a:lnTo>
                <a:lnTo>
                  <a:pt x="117806" y="90042"/>
                </a:lnTo>
                <a:lnTo>
                  <a:pt x="111232" y="83022"/>
                </a:lnTo>
                <a:lnTo>
                  <a:pt x="109313" y="65595"/>
                </a:lnTo>
                <a:lnTo>
                  <a:pt x="113323" y="41501"/>
                </a:lnTo>
                <a:lnTo>
                  <a:pt x="124537" y="14477"/>
                </a:lnTo>
                <a:close/>
              </a:path>
              <a:path w="269240" h="372110">
                <a:moveTo>
                  <a:pt x="223216" y="147446"/>
                </a:moveTo>
                <a:lnTo>
                  <a:pt x="185136" y="150397"/>
                </a:lnTo>
                <a:lnTo>
                  <a:pt x="220027" y="150397"/>
                </a:lnTo>
                <a:lnTo>
                  <a:pt x="223216" y="147446"/>
                </a:lnTo>
                <a:close/>
              </a:path>
              <a:path w="269240" h="372110">
                <a:moveTo>
                  <a:pt x="191593" y="0"/>
                </a:moveTo>
                <a:lnTo>
                  <a:pt x="171473" y="15087"/>
                </a:lnTo>
                <a:lnTo>
                  <a:pt x="149889" y="46116"/>
                </a:lnTo>
                <a:lnTo>
                  <a:pt x="130710" y="76598"/>
                </a:lnTo>
                <a:lnTo>
                  <a:pt x="117806" y="90042"/>
                </a:lnTo>
                <a:lnTo>
                  <a:pt x="255665" y="90042"/>
                </a:lnTo>
                <a:lnTo>
                  <a:pt x="261046" y="81928"/>
                </a:lnTo>
                <a:lnTo>
                  <a:pt x="266967" y="64531"/>
                </a:lnTo>
                <a:lnTo>
                  <a:pt x="269079" y="47539"/>
                </a:lnTo>
                <a:lnTo>
                  <a:pt x="266904" y="34797"/>
                </a:lnTo>
                <a:lnTo>
                  <a:pt x="255619" y="22949"/>
                </a:lnTo>
                <a:lnTo>
                  <a:pt x="235678" y="11160"/>
                </a:lnTo>
                <a:lnTo>
                  <a:pt x="212522" y="2490"/>
                </a:lnTo>
                <a:lnTo>
                  <a:pt x="19159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6507194" y="2557494"/>
            <a:ext cx="560705" cy="577850"/>
          </a:xfrm>
          <a:custGeom>
            <a:avLst/>
            <a:gdLst/>
            <a:ahLst/>
            <a:cxnLst/>
            <a:rect l="l" t="t" r="r" b="b"/>
            <a:pathLst>
              <a:path w="560704" h="577850">
                <a:moveTo>
                  <a:pt x="37433" y="501650"/>
                </a:moveTo>
                <a:lnTo>
                  <a:pt x="23149" y="504670"/>
                </a:lnTo>
                <a:lnTo>
                  <a:pt x="10699" y="513238"/>
                </a:lnTo>
                <a:lnTo>
                  <a:pt x="2551" y="525974"/>
                </a:lnTo>
                <a:lnTo>
                  <a:pt x="0" y="540353"/>
                </a:lnTo>
                <a:lnTo>
                  <a:pt x="3020" y="554636"/>
                </a:lnTo>
                <a:lnTo>
                  <a:pt x="11588" y="567086"/>
                </a:lnTo>
                <a:lnTo>
                  <a:pt x="24324" y="575234"/>
                </a:lnTo>
                <a:lnTo>
                  <a:pt x="38703" y="577786"/>
                </a:lnTo>
                <a:lnTo>
                  <a:pt x="52986" y="574766"/>
                </a:lnTo>
                <a:lnTo>
                  <a:pt x="65436" y="566197"/>
                </a:lnTo>
                <a:lnTo>
                  <a:pt x="73584" y="553462"/>
                </a:lnTo>
                <a:lnTo>
                  <a:pt x="75246" y="544099"/>
                </a:lnTo>
                <a:lnTo>
                  <a:pt x="42576" y="544099"/>
                </a:lnTo>
                <a:lnTo>
                  <a:pt x="33559" y="535336"/>
                </a:lnTo>
                <a:lnTo>
                  <a:pt x="59104" y="508867"/>
                </a:lnTo>
                <a:lnTo>
                  <a:pt x="51812" y="504201"/>
                </a:lnTo>
                <a:lnTo>
                  <a:pt x="37433" y="501650"/>
                </a:lnTo>
                <a:close/>
              </a:path>
              <a:path w="560704" h="577850">
                <a:moveTo>
                  <a:pt x="59104" y="508867"/>
                </a:moveTo>
                <a:lnTo>
                  <a:pt x="33559" y="535336"/>
                </a:lnTo>
                <a:lnTo>
                  <a:pt x="42576" y="544099"/>
                </a:lnTo>
                <a:lnTo>
                  <a:pt x="68159" y="517597"/>
                </a:lnTo>
                <a:lnTo>
                  <a:pt x="64547" y="512349"/>
                </a:lnTo>
                <a:lnTo>
                  <a:pt x="59104" y="508867"/>
                </a:lnTo>
                <a:close/>
              </a:path>
              <a:path w="560704" h="577850">
                <a:moveTo>
                  <a:pt x="68159" y="517597"/>
                </a:moveTo>
                <a:lnTo>
                  <a:pt x="42576" y="544099"/>
                </a:lnTo>
                <a:lnTo>
                  <a:pt x="75246" y="544099"/>
                </a:lnTo>
                <a:lnTo>
                  <a:pt x="76136" y="539083"/>
                </a:lnTo>
                <a:lnTo>
                  <a:pt x="73116" y="524799"/>
                </a:lnTo>
                <a:lnTo>
                  <a:pt x="68159" y="517597"/>
                </a:lnTo>
                <a:close/>
              </a:path>
              <a:path w="560704" h="577850">
                <a:moveTo>
                  <a:pt x="492159" y="60134"/>
                </a:moveTo>
                <a:lnTo>
                  <a:pt x="59104" y="508867"/>
                </a:lnTo>
                <a:lnTo>
                  <a:pt x="64547" y="512349"/>
                </a:lnTo>
                <a:lnTo>
                  <a:pt x="68159" y="517597"/>
                </a:lnTo>
                <a:lnTo>
                  <a:pt x="501278" y="68916"/>
                </a:lnTo>
                <a:lnTo>
                  <a:pt x="495839" y="65436"/>
                </a:lnTo>
                <a:lnTo>
                  <a:pt x="492159" y="60134"/>
                </a:lnTo>
                <a:close/>
              </a:path>
              <a:path w="560704" h="577850">
                <a:moveTo>
                  <a:pt x="559569" y="33686"/>
                </a:moveTo>
                <a:lnTo>
                  <a:pt x="517683" y="33686"/>
                </a:lnTo>
                <a:lnTo>
                  <a:pt x="526827" y="42449"/>
                </a:lnTo>
                <a:lnTo>
                  <a:pt x="501278" y="68916"/>
                </a:lnTo>
                <a:lnTo>
                  <a:pt x="508575" y="73584"/>
                </a:lnTo>
                <a:lnTo>
                  <a:pt x="522954" y="76136"/>
                </a:lnTo>
                <a:lnTo>
                  <a:pt x="537237" y="73116"/>
                </a:lnTo>
                <a:lnTo>
                  <a:pt x="549687" y="64547"/>
                </a:lnTo>
                <a:lnTo>
                  <a:pt x="557833" y="51812"/>
                </a:lnTo>
                <a:lnTo>
                  <a:pt x="560371" y="37433"/>
                </a:lnTo>
                <a:lnTo>
                  <a:pt x="559569" y="33686"/>
                </a:lnTo>
                <a:close/>
              </a:path>
              <a:path w="560704" h="577850">
                <a:moveTo>
                  <a:pt x="517683" y="33686"/>
                </a:moveTo>
                <a:lnTo>
                  <a:pt x="492159" y="60134"/>
                </a:lnTo>
                <a:lnTo>
                  <a:pt x="495839" y="65436"/>
                </a:lnTo>
                <a:lnTo>
                  <a:pt x="501278" y="68916"/>
                </a:lnTo>
                <a:lnTo>
                  <a:pt x="526827" y="42449"/>
                </a:lnTo>
                <a:lnTo>
                  <a:pt x="517683" y="33686"/>
                </a:lnTo>
                <a:close/>
              </a:path>
              <a:path w="560704" h="577850">
                <a:moveTo>
                  <a:pt x="521557" y="0"/>
                </a:moveTo>
                <a:lnTo>
                  <a:pt x="507273" y="3020"/>
                </a:lnTo>
                <a:lnTo>
                  <a:pt x="494823" y="11588"/>
                </a:lnTo>
                <a:lnTo>
                  <a:pt x="486677" y="24324"/>
                </a:lnTo>
                <a:lnTo>
                  <a:pt x="484139" y="38703"/>
                </a:lnTo>
                <a:lnTo>
                  <a:pt x="487197" y="52986"/>
                </a:lnTo>
                <a:lnTo>
                  <a:pt x="492159" y="60134"/>
                </a:lnTo>
                <a:lnTo>
                  <a:pt x="517683" y="33686"/>
                </a:lnTo>
                <a:lnTo>
                  <a:pt x="559569" y="33686"/>
                </a:lnTo>
                <a:lnTo>
                  <a:pt x="557313" y="23149"/>
                </a:lnTo>
                <a:lnTo>
                  <a:pt x="548671" y="10699"/>
                </a:lnTo>
                <a:lnTo>
                  <a:pt x="535936" y="2551"/>
                </a:lnTo>
                <a:lnTo>
                  <a:pt x="521557" y="0"/>
                </a:lnTo>
                <a:close/>
              </a:path>
            </a:pathLst>
          </a:custGeom>
          <a:solidFill>
            <a:srgbClr val="ACB9C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4976844" y="4143359"/>
            <a:ext cx="560705" cy="578485"/>
          </a:xfrm>
          <a:custGeom>
            <a:avLst/>
            <a:gdLst/>
            <a:ahLst/>
            <a:cxnLst/>
            <a:rect l="l" t="t" r="r" b="b"/>
            <a:pathLst>
              <a:path w="560704" h="578485">
                <a:moveTo>
                  <a:pt x="37433" y="501650"/>
                </a:moveTo>
                <a:lnTo>
                  <a:pt x="23149" y="504707"/>
                </a:lnTo>
                <a:lnTo>
                  <a:pt x="10699" y="513349"/>
                </a:lnTo>
                <a:lnTo>
                  <a:pt x="2551" y="526085"/>
                </a:lnTo>
                <a:lnTo>
                  <a:pt x="0" y="540464"/>
                </a:lnTo>
                <a:lnTo>
                  <a:pt x="3020" y="554747"/>
                </a:lnTo>
                <a:lnTo>
                  <a:pt x="11588" y="567197"/>
                </a:lnTo>
                <a:lnTo>
                  <a:pt x="24324" y="575343"/>
                </a:lnTo>
                <a:lnTo>
                  <a:pt x="38703" y="577881"/>
                </a:lnTo>
                <a:lnTo>
                  <a:pt x="52986" y="574823"/>
                </a:lnTo>
                <a:lnTo>
                  <a:pt x="65436" y="566181"/>
                </a:lnTo>
                <a:lnTo>
                  <a:pt x="73584" y="553446"/>
                </a:lnTo>
                <a:lnTo>
                  <a:pt x="75223" y="544210"/>
                </a:lnTo>
                <a:lnTo>
                  <a:pt x="42576" y="544210"/>
                </a:lnTo>
                <a:lnTo>
                  <a:pt x="33559" y="535320"/>
                </a:lnTo>
                <a:lnTo>
                  <a:pt x="59103" y="508851"/>
                </a:lnTo>
                <a:lnTo>
                  <a:pt x="51812" y="504188"/>
                </a:lnTo>
                <a:lnTo>
                  <a:pt x="37433" y="501650"/>
                </a:lnTo>
                <a:close/>
              </a:path>
              <a:path w="560704" h="578485">
                <a:moveTo>
                  <a:pt x="59103" y="508851"/>
                </a:moveTo>
                <a:lnTo>
                  <a:pt x="33559" y="535320"/>
                </a:lnTo>
                <a:lnTo>
                  <a:pt x="42576" y="544210"/>
                </a:lnTo>
                <a:lnTo>
                  <a:pt x="68210" y="517655"/>
                </a:lnTo>
                <a:lnTo>
                  <a:pt x="64547" y="512333"/>
                </a:lnTo>
                <a:lnTo>
                  <a:pt x="59103" y="508851"/>
                </a:lnTo>
                <a:close/>
              </a:path>
              <a:path w="560704" h="578485">
                <a:moveTo>
                  <a:pt x="68210" y="517655"/>
                </a:moveTo>
                <a:lnTo>
                  <a:pt x="42576" y="544210"/>
                </a:lnTo>
                <a:lnTo>
                  <a:pt x="75223" y="544210"/>
                </a:lnTo>
                <a:lnTo>
                  <a:pt x="76136" y="539067"/>
                </a:lnTo>
                <a:lnTo>
                  <a:pt x="73116" y="524783"/>
                </a:lnTo>
                <a:lnTo>
                  <a:pt x="68210" y="517655"/>
                </a:lnTo>
                <a:close/>
              </a:path>
              <a:path w="560704" h="578485">
                <a:moveTo>
                  <a:pt x="492108" y="60172"/>
                </a:moveTo>
                <a:lnTo>
                  <a:pt x="59103" y="508851"/>
                </a:lnTo>
                <a:lnTo>
                  <a:pt x="64547" y="512333"/>
                </a:lnTo>
                <a:lnTo>
                  <a:pt x="68210" y="517655"/>
                </a:lnTo>
                <a:lnTo>
                  <a:pt x="501279" y="69027"/>
                </a:lnTo>
                <a:lnTo>
                  <a:pt x="495839" y="65547"/>
                </a:lnTo>
                <a:lnTo>
                  <a:pt x="492108" y="60172"/>
                </a:lnTo>
                <a:close/>
              </a:path>
              <a:path w="560704" h="578485">
                <a:moveTo>
                  <a:pt x="559569" y="33670"/>
                </a:moveTo>
                <a:lnTo>
                  <a:pt x="517683" y="33670"/>
                </a:lnTo>
                <a:lnTo>
                  <a:pt x="526827" y="42560"/>
                </a:lnTo>
                <a:lnTo>
                  <a:pt x="501279" y="69027"/>
                </a:lnTo>
                <a:lnTo>
                  <a:pt x="508575" y="73693"/>
                </a:lnTo>
                <a:lnTo>
                  <a:pt x="522954" y="76231"/>
                </a:lnTo>
                <a:lnTo>
                  <a:pt x="537237" y="73173"/>
                </a:lnTo>
                <a:lnTo>
                  <a:pt x="549687" y="64531"/>
                </a:lnTo>
                <a:lnTo>
                  <a:pt x="557833" y="51796"/>
                </a:lnTo>
                <a:lnTo>
                  <a:pt x="560371" y="37417"/>
                </a:lnTo>
                <a:lnTo>
                  <a:pt x="559569" y="33670"/>
                </a:lnTo>
                <a:close/>
              </a:path>
              <a:path w="560704" h="578485">
                <a:moveTo>
                  <a:pt x="517683" y="33670"/>
                </a:moveTo>
                <a:lnTo>
                  <a:pt x="492108" y="60172"/>
                </a:lnTo>
                <a:lnTo>
                  <a:pt x="495839" y="65547"/>
                </a:lnTo>
                <a:lnTo>
                  <a:pt x="501279" y="69027"/>
                </a:lnTo>
                <a:lnTo>
                  <a:pt x="526827" y="42560"/>
                </a:lnTo>
                <a:lnTo>
                  <a:pt x="517683" y="33670"/>
                </a:lnTo>
                <a:close/>
              </a:path>
              <a:path w="560704" h="578485">
                <a:moveTo>
                  <a:pt x="521557" y="0"/>
                </a:moveTo>
                <a:lnTo>
                  <a:pt x="507273" y="3057"/>
                </a:lnTo>
                <a:lnTo>
                  <a:pt x="494823" y="11699"/>
                </a:lnTo>
                <a:lnTo>
                  <a:pt x="486677" y="24435"/>
                </a:lnTo>
                <a:lnTo>
                  <a:pt x="484139" y="38814"/>
                </a:lnTo>
                <a:lnTo>
                  <a:pt x="487197" y="53097"/>
                </a:lnTo>
                <a:lnTo>
                  <a:pt x="492108" y="60172"/>
                </a:lnTo>
                <a:lnTo>
                  <a:pt x="517683" y="33670"/>
                </a:lnTo>
                <a:lnTo>
                  <a:pt x="559569" y="33670"/>
                </a:lnTo>
                <a:lnTo>
                  <a:pt x="557313" y="23133"/>
                </a:lnTo>
                <a:lnTo>
                  <a:pt x="548671" y="10683"/>
                </a:lnTo>
                <a:lnTo>
                  <a:pt x="535936" y="2538"/>
                </a:lnTo>
                <a:lnTo>
                  <a:pt x="521557" y="0"/>
                </a:lnTo>
                <a:close/>
              </a:path>
            </a:pathLst>
          </a:custGeom>
          <a:solidFill>
            <a:srgbClr val="ACB9C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4970494" y="2557494"/>
            <a:ext cx="560705" cy="577850"/>
          </a:xfrm>
          <a:custGeom>
            <a:avLst/>
            <a:gdLst/>
            <a:ahLst/>
            <a:cxnLst/>
            <a:rect l="l" t="t" r="r" b="b"/>
            <a:pathLst>
              <a:path w="560704" h="577850">
                <a:moveTo>
                  <a:pt x="492159" y="517651"/>
                </a:moveTo>
                <a:lnTo>
                  <a:pt x="487197" y="524799"/>
                </a:lnTo>
                <a:lnTo>
                  <a:pt x="484139" y="539083"/>
                </a:lnTo>
                <a:lnTo>
                  <a:pt x="486677" y="553462"/>
                </a:lnTo>
                <a:lnTo>
                  <a:pt x="494823" y="566197"/>
                </a:lnTo>
                <a:lnTo>
                  <a:pt x="507273" y="574766"/>
                </a:lnTo>
                <a:lnTo>
                  <a:pt x="521557" y="577786"/>
                </a:lnTo>
                <a:lnTo>
                  <a:pt x="535936" y="575234"/>
                </a:lnTo>
                <a:lnTo>
                  <a:pt x="548671" y="567086"/>
                </a:lnTo>
                <a:lnTo>
                  <a:pt x="557313" y="554636"/>
                </a:lnTo>
                <a:lnTo>
                  <a:pt x="559569" y="544099"/>
                </a:lnTo>
                <a:lnTo>
                  <a:pt x="517683" y="544099"/>
                </a:lnTo>
                <a:lnTo>
                  <a:pt x="492159" y="517651"/>
                </a:lnTo>
                <a:close/>
              </a:path>
              <a:path w="560704" h="577850">
                <a:moveTo>
                  <a:pt x="501278" y="508869"/>
                </a:moveTo>
                <a:lnTo>
                  <a:pt x="495839" y="512349"/>
                </a:lnTo>
                <a:lnTo>
                  <a:pt x="492159" y="517651"/>
                </a:lnTo>
                <a:lnTo>
                  <a:pt x="517683" y="544099"/>
                </a:lnTo>
                <a:lnTo>
                  <a:pt x="526827" y="535336"/>
                </a:lnTo>
                <a:lnTo>
                  <a:pt x="501278" y="508869"/>
                </a:lnTo>
                <a:close/>
              </a:path>
              <a:path w="560704" h="577850">
                <a:moveTo>
                  <a:pt x="522954" y="501650"/>
                </a:moveTo>
                <a:lnTo>
                  <a:pt x="508575" y="504201"/>
                </a:lnTo>
                <a:lnTo>
                  <a:pt x="501278" y="508869"/>
                </a:lnTo>
                <a:lnTo>
                  <a:pt x="526827" y="535336"/>
                </a:lnTo>
                <a:lnTo>
                  <a:pt x="517683" y="544099"/>
                </a:lnTo>
                <a:lnTo>
                  <a:pt x="559569" y="544099"/>
                </a:lnTo>
                <a:lnTo>
                  <a:pt x="560371" y="540353"/>
                </a:lnTo>
                <a:lnTo>
                  <a:pt x="557833" y="525974"/>
                </a:lnTo>
                <a:lnTo>
                  <a:pt x="549687" y="513238"/>
                </a:lnTo>
                <a:lnTo>
                  <a:pt x="537237" y="504670"/>
                </a:lnTo>
                <a:lnTo>
                  <a:pt x="522954" y="501650"/>
                </a:lnTo>
                <a:close/>
              </a:path>
              <a:path w="560704" h="577850">
                <a:moveTo>
                  <a:pt x="68159" y="60188"/>
                </a:moveTo>
                <a:lnTo>
                  <a:pt x="64547" y="65436"/>
                </a:lnTo>
                <a:lnTo>
                  <a:pt x="59104" y="68919"/>
                </a:lnTo>
                <a:lnTo>
                  <a:pt x="492159" y="517651"/>
                </a:lnTo>
                <a:lnTo>
                  <a:pt x="495839" y="512349"/>
                </a:lnTo>
                <a:lnTo>
                  <a:pt x="501278" y="508869"/>
                </a:lnTo>
                <a:lnTo>
                  <a:pt x="68159" y="60188"/>
                </a:lnTo>
                <a:close/>
              </a:path>
              <a:path w="560704" h="577850">
                <a:moveTo>
                  <a:pt x="38703" y="0"/>
                </a:moveTo>
                <a:lnTo>
                  <a:pt x="24324" y="2551"/>
                </a:lnTo>
                <a:lnTo>
                  <a:pt x="11588" y="10699"/>
                </a:lnTo>
                <a:lnTo>
                  <a:pt x="3020" y="23149"/>
                </a:lnTo>
                <a:lnTo>
                  <a:pt x="0" y="37433"/>
                </a:lnTo>
                <a:lnTo>
                  <a:pt x="2551" y="51812"/>
                </a:lnTo>
                <a:lnTo>
                  <a:pt x="10699" y="64547"/>
                </a:lnTo>
                <a:lnTo>
                  <a:pt x="23149" y="73116"/>
                </a:lnTo>
                <a:lnTo>
                  <a:pt x="37433" y="76136"/>
                </a:lnTo>
                <a:lnTo>
                  <a:pt x="51812" y="73584"/>
                </a:lnTo>
                <a:lnTo>
                  <a:pt x="59104" y="68919"/>
                </a:lnTo>
                <a:lnTo>
                  <a:pt x="33559" y="42449"/>
                </a:lnTo>
                <a:lnTo>
                  <a:pt x="42576" y="33686"/>
                </a:lnTo>
                <a:lnTo>
                  <a:pt x="75246" y="33686"/>
                </a:lnTo>
                <a:lnTo>
                  <a:pt x="73584" y="24324"/>
                </a:lnTo>
                <a:lnTo>
                  <a:pt x="65436" y="11588"/>
                </a:lnTo>
                <a:lnTo>
                  <a:pt x="52986" y="3020"/>
                </a:lnTo>
                <a:lnTo>
                  <a:pt x="38703" y="0"/>
                </a:lnTo>
                <a:close/>
              </a:path>
              <a:path w="560704" h="577850">
                <a:moveTo>
                  <a:pt x="42576" y="33686"/>
                </a:moveTo>
                <a:lnTo>
                  <a:pt x="33559" y="42449"/>
                </a:lnTo>
                <a:lnTo>
                  <a:pt x="59104" y="68919"/>
                </a:lnTo>
                <a:lnTo>
                  <a:pt x="64547" y="65436"/>
                </a:lnTo>
                <a:lnTo>
                  <a:pt x="68159" y="60188"/>
                </a:lnTo>
                <a:lnTo>
                  <a:pt x="42576" y="33686"/>
                </a:lnTo>
                <a:close/>
              </a:path>
              <a:path w="560704" h="577850">
                <a:moveTo>
                  <a:pt x="75246" y="33686"/>
                </a:moveTo>
                <a:lnTo>
                  <a:pt x="42576" y="33686"/>
                </a:lnTo>
                <a:lnTo>
                  <a:pt x="68159" y="60188"/>
                </a:lnTo>
                <a:lnTo>
                  <a:pt x="73116" y="52986"/>
                </a:lnTo>
                <a:lnTo>
                  <a:pt x="76136" y="38703"/>
                </a:lnTo>
                <a:lnTo>
                  <a:pt x="75246" y="33686"/>
                </a:lnTo>
                <a:close/>
              </a:path>
            </a:pathLst>
          </a:custGeom>
          <a:solidFill>
            <a:srgbClr val="ACB9C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6507146" y="4138596"/>
            <a:ext cx="560705" cy="581660"/>
          </a:xfrm>
          <a:custGeom>
            <a:avLst/>
            <a:gdLst/>
            <a:ahLst/>
            <a:cxnLst/>
            <a:rect l="l" t="t" r="r" b="b"/>
            <a:pathLst>
              <a:path w="560704" h="581660">
                <a:moveTo>
                  <a:pt x="492233" y="520741"/>
                </a:moveTo>
                <a:lnTo>
                  <a:pt x="487297" y="527895"/>
                </a:lnTo>
                <a:lnTo>
                  <a:pt x="484219" y="542178"/>
                </a:lnTo>
                <a:lnTo>
                  <a:pt x="486689" y="556557"/>
                </a:lnTo>
                <a:lnTo>
                  <a:pt x="494744" y="569293"/>
                </a:lnTo>
                <a:lnTo>
                  <a:pt x="507196" y="577955"/>
                </a:lnTo>
                <a:lnTo>
                  <a:pt x="521493" y="581056"/>
                </a:lnTo>
                <a:lnTo>
                  <a:pt x="535910" y="578562"/>
                </a:lnTo>
                <a:lnTo>
                  <a:pt x="548719" y="570436"/>
                </a:lnTo>
                <a:lnTo>
                  <a:pt x="557307" y="557986"/>
                </a:lnTo>
                <a:lnTo>
                  <a:pt x="559595" y="547322"/>
                </a:lnTo>
                <a:lnTo>
                  <a:pt x="517731" y="547322"/>
                </a:lnTo>
                <a:lnTo>
                  <a:pt x="492233" y="520741"/>
                </a:lnTo>
                <a:close/>
              </a:path>
              <a:path w="560704" h="581660">
                <a:moveTo>
                  <a:pt x="501371" y="511965"/>
                </a:moveTo>
                <a:lnTo>
                  <a:pt x="495887" y="515445"/>
                </a:lnTo>
                <a:lnTo>
                  <a:pt x="492233" y="520741"/>
                </a:lnTo>
                <a:lnTo>
                  <a:pt x="517731" y="547322"/>
                </a:lnTo>
                <a:lnTo>
                  <a:pt x="526875" y="538559"/>
                </a:lnTo>
                <a:lnTo>
                  <a:pt x="501371" y="511965"/>
                </a:lnTo>
                <a:close/>
              </a:path>
              <a:path w="560704" h="581660">
                <a:moveTo>
                  <a:pt x="523097" y="504825"/>
                </a:moveTo>
                <a:lnTo>
                  <a:pt x="508694" y="507319"/>
                </a:lnTo>
                <a:lnTo>
                  <a:pt x="501371" y="511965"/>
                </a:lnTo>
                <a:lnTo>
                  <a:pt x="526875" y="538559"/>
                </a:lnTo>
                <a:lnTo>
                  <a:pt x="517731" y="547322"/>
                </a:lnTo>
                <a:lnTo>
                  <a:pt x="559595" y="547322"/>
                </a:lnTo>
                <a:lnTo>
                  <a:pt x="560371" y="543702"/>
                </a:lnTo>
                <a:lnTo>
                  <a:pt x="557863" y="529324"/>
                </a:lnTo>
                <a:lnTo>
                  <a:pt x="549735" y="516588"/>
                </a:lnTo>
                <a:lnTo>
                  <a:pt x="537356" y="507926"/>
                </a:lnTo>
                <a:lnTo>
                  <a:pt x="523097" y="504825"/>
                </a:lnTo>
                <a:close/>
              </a:path>
              <a:path w="560704" h="581660">
                <a:moveTo>
                  <a:pt x="68190" y="60261"/>
                </a:moveTo>
                <a:lnTo>
                  <a:pt x="64468" y="65611"/>
                </a:lnTo>
                <a:lnTo>
                  <a:pt x="58999" y="69100"/>
                </a:lnTo>
                <a:lnTo>
                  <a:pt x="492233" y="520741"/>
                </a:lnTo>
                <a:lnTo>
                  <a:pt x="495887" y="515445"/>
                </a:lnTo>
                <a:lnTo>
                  <a:pt x="501371" y="511965"/>
                </a:lnTo>
                <a:lnTo>
                  <a:pt x="68190" y="60261"/>
                </a:lnTo>
                <a:close/>
              </a:path>
              <a:path w="560704" h="581660">
                <a:moveTo>
                  <a:pt x="38877" y="0"/>
                </a:moveTo>
                <a:lnTo>
                  <a:pt x="24499" y="2494"/>
                </a:lnTo>
                <a:lnTo>
                  <a:pt x="11763" y="10620"/>
                </a:lnTo>
                <a:lnTo>
                  <a:pt x="3101" y="23070"/>
                </a:lnTo>
                <a:lnTo>
                  <a:pt x="0" y="37353"/>
                </a:lnTo>
                <a:lnTo>
                  <a:pt x="2494" y="51732"/>
                </a:lnTo>
                <a:lnTo>
                  <a:pt x="10620" y="64468"/>
                </a:lnTo>
                <a:lnTo>
                  <a:pt x="23070" y="73130"/>
                </a:lnTo>
                <a:lnTo>
                  <a:pt x="37353" y="76231"/>
                </a:lnTo>
                <a:lnTo>
                  <a:pt x="51732" y="73737"/>
                </a:lnTo>
                <a:lnTo>
                  <a:pt x="58999" y="69100"/>
                </a:lnTo>
                <a:lnTo>
                  <a:pt x="33480" y="42497"/>
                </a:lnTo>
                <a:lnTo>
                  <a:pt x="42751" y="33734"/>
                </a:lnTo>
                <a:lnTo>
                  <a:pt x="75339" y="33734"/>
                </a:lnTo>
                <a:lnTo>
                  <a:pt x="73737" y="24499"/>
                </a:lnTo>
                <a:lnTo>
                  <a:pt x="65611" y="11763"/>
                </a:lnTo>
                <a:lnTo>
                  <a:pt x="53161" y="3101"/>
                </a:lnTo>
                <a:lnTo>
                  <a:pt x="38877" y="0"/>
                </a:lnTo>
                <a:close/>
              </a:path>
              <a:path w="560704" h="581660">
                <a:moveTo>
                  <a:pt x="42751" y="33734"/>
                </a:moveTo>
                <a:lnTo>
                  <a:pt x="33480" y="42497"/>
                </a:lnTo>
                <a:lnTo>
                  <a:pt x="58999" y="69100"/>
                </a:lnTo>
                <a:lnTo>
                  <a:pt x="64468" y="65611"/>
                </a:lnTo>
                <a:lnTo>
                  <a:pt x="68190" y="60261"/>
                </a:lnTo>
                <a:lnTo>
                  <a:pt x="42751" y="33734"/>
                </a:lnTo>
                <a:close/>
              </a:path>
              <a:path w="560704" h="581660">
                <a:moveTo>
                  <a:pt x="75339" y="33734"/>
                </a:moveTo>
                <a:lnTo>
                  <a:pt x="42751" y="33734"/>
                </a:lnTo>
                <a:lnTo>
                  <a:pt x="68190" y="60261"/>
                </a:lnTo>
                <a:lnTo>
                  <a:pt x="73130" y="53161"/>
                </a:lnTo>
                <a:lnTo>
                  <a:pt x="76231" y="38877"/>
                </a:lnTo>
                <a:lnTo>
                  <a:pt x="75339" y="33734"/>
                </a:lnTo>
                <a:close/>
              </a:path>
            </a:pathLst>
          </a:custGeom>
          <a:solidFill>
            <a:srgbClr val="ACB9C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6719823" y="3584575"/>
            <a:ext cx="1206500" cy="76200"/>
          </a:xfrm>
          <a:custGeom>
            <a:avLst/>
            <a:gdLst/>
            <a:ahLst/>
            <a:cxnLst/>
            <a:rect l="l" t="t" r="r" b="b"/>
            <a:pathLst>
              <a:path w="1206500" h="76200">
                <a:moveTo>
                  <a:pt x="38100" y="0"/>
                </a:moveTo>
                <a:lnTo>
                  <a:pt x="23306" y="2988"/>
                </a:lnTo>
                <a:lnTo>
                  <a:pt x="11191" y="11144"/>
                </a:lnTo>
                <a:lnTo>
                  <a:pt x="3006" y="23252"/>
                </a:lnTo>
                <a:lnTo>
                  <a:pt x="0" y="38100"/>
                </a:lnTo>
                <a:lnTo>
                  <a:pt x="3006" y="52947"/>
                </a:lnTo>
                <a:lnTo>
                  <a:pt x="11191" y="65055"/>
                </a:lnTo>
                <a:lnTo>
                  <a:pt x="23306" y="73211"/>
                </a:lnTo>
                <a:lnTo>
                  <a:pt x="38100" y="76200"/>
                </a:lnTo>
                <a:lnTo>
                  <a:pt x="52947" y="73211"/>
                </a:lnTo>
                <a:lnTo>
                  <a:pt x="65055" y="65055"/>
                </a:lnTo>
                <a:lnTo>
                  <a:pt x="73211" y="52947"/>
                </a:lnTo>
                <a:lnTo>
                  <a:pt x="74921" y="44450"/>
                </a:lnTo>
                <a:lnTo>
                  <a:pt x="38100" y="44450"/>
                </a:lnTo>
                <a:lnTo>
                  <a:pt x="38100" y="31750"/>
                </a:lnTo>
                <a:lnTo>
                  <a:pt x="74921" y="31750"/>
                </a:lnTo>
                <a:lnTo>
                  <a:pt x="73211" y="23252"/>
                </a:lnTo>
                <a:lnTo>
                  <a:pt x="65055" y="11144"/>
                </a:lnTo>
                <a:lnTo>
                  <a:pt x="52947" y="2988"/>
                </a:lnTo>
                <a:lnTo>
                  <a:pt x="38100" y="0"/>
                </a:lnTo>
                <a:close/>
              </a:path>
              <a:path w="1206500" h="76200">
                <a:moveTo>
                  <a:pt x="1168400" y="0"/>
                </a:moveTo>
                <a:lnTo>
                  <a:pt x="1153606" y="2988"/>
                </a:lnTo>
                <a:lnTo>
                  <a:pt x="1141491" y="11144"/>
                </a:lnTo>
                <a:lnTo>
                  <a:pt x="1133306" y="23252"/>
                </a:lnTo>
                <a:lnTo>
                  <a:pt x="1130300" y="38100"/>
                </a:lnTo>
                <a:lnTo>
                  <a:pt x="1133306" y="52947"/>
                </a:lnTo>
                <a:lnTo>
                  <a:pt x="1141491" y="65055"/>
                </a:lnTo>
                <a:lnTo>
                  <a:pt x="1153606" y="73211"/>
                </a:lnTo>
                <a:lnTo>
                  <a:pt x="1168400" y="76200"/>
                </a:lnTo>
                <a:lnTo>
                  <a:pt x="1183247" y="73211"/>
                </a:lnTo>
                <a:lnTo>
                  <a:pt x="1195355" y="65055"/>
                </a:lnTo>
                <a:lnTo>
                  <a:pt x="1203511" y="52947"/>
                </a:lnTo>
                <a:lnTo>
                  <a:pt x="1205221" y="44450"/>
                </a:lnTo>
                <a:lnTo>
                  <a:pt x="1168400" y="44450"/>
                </a:lnTo>
                <a:lnTo>
                  <a:pt x="1168400" y="31750"/>
                </a:lnTo>
                <a:lnTo>
                  <a:pt x="1205221" y="31750"/>
                </a:lnTo>
                <a:lnTo>
                  <a:pt x="1203511" y="23252"/>
                </a:lnTo>
                <a:lnTo>
                  <a:pt x="1195355" y="11144"/>
                </a:lnTo>
                <a:lnTo>
                  <a:pt x="1183247" y="2988"/>
                </a:lnTo>
                <a:lnTo>
                  <a:pt x="1168400" y="0"/>
                </a:lnTo>
                <a:close/>
              </a:path>
              <a:path w="1206500" h="76200">
                <a:moveTo>
                  <a:pt x="74921" y="31750"/>
                </a:moveTo>
                <a:lnTo>
                  <a:pt x="38100" y="31750"/>
                </a:lnTo>
                <a:lnTo>
                  <a:pt x="38100" y="44450"/>
                </a:lnTo>
                <a:lnTo>
                  <a:pt x="74921" y="44450"/>
                </a:lnTo>
                <a:lnTo>
                  <a:pt x="76200" y="38100"/>
                </a:lnTo>
                <a:lnTo>
                  <a:pt x="74921" y="31750"/>
                </a:lnTo>
                <a:close/>
              </a:path>
              <a:path w="1206500" h="76200">
                <a:moveTo>
                  <a:pt x="1131585" y="31750"/>
                </a:moveTo>
                <a:lnTo>
                  <a:pt x="74921" y="31750"/>
                </a:lnTo>
                <a:lnTo>
                  <a:pt x="76200" y="38100"/>
                </a:lnTo>
                <a:lnTo>
                  <a:pt x="74921" y="44450"/>
                </a:lnTo>
                <a:lnTo>
                  <a:pt x="1131585" y="44450"/>
                </a:lnTo>
                <a:lnTo>
                  <a:pt x="1130300" y="38100"/>
                </a:lnTo>
                <a:lnTo>
                  <a:pt x="1131585" y="31750"/>
                </a:lnTo>
                <a:close/>
              </a:path>
              <a:path w="1206500" h="76200">
                <a:moveTo>
                  <a:pt x="1205221" y="31750"/>
                </a:moveTo>
                <a:lnTo>
                  <a:pt x="1168400" y="31750"/>
                </a:lnTo>
                <a:lnTo>
                  <a:pt x="1168400" y="44450"/>
                </a:lnTo>
                <a:lnTo>
                  <a:pt x="1205221" y="44450"/>
                </a:lnTo>
                <a:lnTo>
                  <a:pt x="1206500" y="38100"/>
                </a:lnTo>
                <a:lnTo>
                  <a:pt x="1205221" y="31750"/>
                </a:lnTo>
                <a:close/>
              </a:path>
            </a:pathLst>
          </a:custGeom>
          <a:solidFill>
            <a:srgbClr val="ACB9C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4102100" y="3584575"/>
            <a:ext cx="1206500" cy="76200"/>
          </a:xfrm>
          <a:custGeom>
            <a:avLst/>
            <a:gdLst/>
            <a:ahLst/>
            <a:cxnLst/>
            <a:rect l="l" t="t" r="r" b="b"/>
            <a:pathLst>
              <a:path w="1206500" h="76200">
                <a:moveTo>
                  <a:pt x="38100" y="0"/>
                </a:moveTo>
                <a:lnTo>
                  <a:pt x="23252" y="2988"/>
                </a:lnTo>
                <a:lnTo>
                  <a:pt x="11144" y="11144"/>
                </a:lnTo>
                <a:lnTo>
                  <a:pt x="2988" y="23252"/>
                </a:lnTo>
                <a:lnTo>
                  <a:pt x="0" y="38100"/>
                </a:lnTo>
                <a:lnTo>
                  <a:pt x="2988" y="52947"/>
                </a:lnTo>
                <a:lnTo>
                  <a:pt x="11144" y="65055"/>
                </a:lnTo>
                <a:lnTo>
                  <a:pt x="23252" y="73211"/>
                </a:lnTo>
                <a:lnTo>
                  <a:pt x="38100" y="76200"/>
                </a:lnTo>
                <a:lnTo>
                  <a:pt x="52947" y="73211"/>
                </a:lnTo>
                <a:lnTo>
                  <a:pt x="65055" y="65055"/>
                </a:lnTo>
                <a:lnTo>
                  <a:pt x="73211" y="52947"/>
                </a:lnTo>
                <a:lnTo>
                  <a:pt x="74921" y="44450"/>
                </a:lnTo>
                <a:lnTo>
                  <a:pt x="38100" y="44450"/>
                </a:lnTo>
                <a:lnTo>
                  <a:pt x="38100" y="31750"/>
                </a:lnTo>
                <a:lnTo>
                  <a:pt x="74921" y="31750"/>
                </a:lnTo>
                <a:lnTo>
                  <a:pt x="73211" y="23252"/>
                </a:lnTo>
                <a:lnTo>
                  <a:pt x="65055" y="11144"/>
                </a:lnTo>
                <a:lnTo>
                  <a:pt x="52947" y="2988"/>
                </a:lnTo>
                <a:lnTo>
                  <a:pt x="38100" y="0"/>
                </a:lnTo>
                <a:close/>
              </a:path>
              <a:path w="1206500" h="76200">
                <a:moveTo>
                  <a:pt x="1168400" y="0"/>
                </a:moveTo>
                <a:lnTo>
                  <a:pt x="1153552" y="2988"/>
                </a:lnTo>
                <a:lnTo>
                  <a:pt x="1141444" y="11144"/>
                </a:lnTo>
                <a:lnTo>
                  <a:pt x="1133288" y="23252"/>
                </a:lnTo>
                <a:lnTo>
                  <a:pt x="1130300" y="38100"/>
                </a:lnTo>
                <a:lnTo>
                  <a:pt x="1133288" y="52947"/>
                </a:lnTo>
                <a:lnTo>
                  <a:pt x="1141444" y="65055"/>
                </a:lnTo>
                <a:lnTo>
                  <a:pt x="1153552" y="73211"/>
                </a:lnTo>
                <a:lnTo>
                  <a:pt x="1168400" y="76200"/>
                </a:lnTo>
                <a:lnTo>
                  <a:pt x="1183247" y="73211"/>
                </a:lnTo>
                <a:lnTo>
                  <a:pt x="1195355" y="65055"/>
                </a:lnTo>
                <a:lnTo>
                  <a:pt x="1203511" y="52947"/>
                </a:lnTo>
                <a:lnTo>
                  <a:pt x="1205221" y="44450"/>
                </a:lnTo>
                <a:lnTo>
                  <a:pt x="1168400" y="44450"/>
                </a:lnTo>
                <a:lnTo>
                  <a:pt x="1168400" y="31750"/>
                </a:lnTo>
                <a:lnTo>
                  <a:pt x="1205221" y="31750"/>
                </a:lnTo>
                <a:lnTo>
                  <a:pt x="1203511" y="23252"/>
                </a:lnTo>
                <a:lnTo>
                  <a:pt x="1195355" y="11144"/>
                </a:lnTo>
                <a:lnTo>
                  <a:pt x="1183247" y="2988"/>
                </a:lnTo>
                <a:lnTo>
                  <a:pt x="1168400" y="0"/>
                </a:lnTo>
                <a:close/>
              </a:path>
              <a:path w="1206500" h="76200">
                <a:moveTo>
                  <a:pt x="74921" y="31750"/>
                </a:moveTo>
                <a:lnTo>
                  <a:pt x="38100" y="31750"/>
                </a:lnTo>
                <a:lnTo>
                  <a:pt x="38100" y="44450"/>
                </a:lnTo>
                <a:lnTo>
                  <a:pt x="74921" y="44450"/>
                </a:lnTo>
                <a:lnTo>
                  <a:pt x="76200" y="38100"/>
                </a:lnTo>
                <a:lnTo>
                  <a:pt x="74921" y="31750"/>
                </a:lnTo>
                <a:close/>
              </a:path>
              <a:path w="1206500" h="76200">
                <a:moveTo>
                  <a:pt x="1131578" y="31750"/>
                </a:moveTo>
                <a:lnTo>
                  <a:pt x="74921" y="31750"/>
                </a:lnTo>
                <a:lnTo>
                  <a:pt x="76200" y="38100"/>
                </a:lnTo>
                <a:lnTo>
                  <a:pt x="74921" y="44450"/>
                </a:lnTo>
                <a:lnTo>
                  <a:pt x="1131578" y="44450"/>
                </a:lnTo>
                <a:lnTo>
                  <a:pt x="1130300" y="38100"/>
                </a:lnTo>
                <a:lnTo>
                  <a:pt x="1131578" y="31750"/>
                </a:lnTo>
                <a:close/>
              </a:path>
              <a:path w="1206500" h="76200">
                <a:moveTo>
                  <a:pt x="1205221" y="31750"/>
                </a:moveTo>
                <a:lnTo>
                  <a:pt x="1168400" y="31750"/>
                </a:lnTo>
                <a:lnTo>
                  <a:pt x="1168400" y="44450"/>
                </a:lnTo>
                <a:lnTo>
                  <a:pt x="1205221" y="44450"/>
                </a:lnTo>
                <a:lnTo>
                  <a:pt x="1206500" y="38100"/>
                </a:lnTo>
                <a:lnTo>
                  <a:pt x="1205221" y="31750"/>
                </a:lnTo>
                <a:close/>
              </a:path>
            </a:pathLst>
          </a:custGeom>
          <a:solidFill>
            <a:srgbClr val="ACB9C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6205418" y="3375025"/>
            <a:ext cx="207010" cy="254000"/>
          </a:xfrm>
          <a:custGeom>
            <a:avLst/>
            <a:gdLst/>
            <a:ahLst/>
            <a:cxnLst/>
            <a:rect l="l" t="t" r="r" b="b"/>
            <a:pathLst>
              <a:path w="207010" h="254000">
                <a:moveTo>
                  <a:pt x="57586" y="0"/>
                </a:moveTo>
                <a:lnTo>
                  <a:pt x="10634" y="19073"/>
                </a:lnTo>
                <a:lnTo>
                  <a:pt x="0" y="46037"/>
                </a:lnTo>
                <a:lnTo>
                  <a:pt x="119" y="55308"/>
                </a:lnTo>
                <a:lnTo>
                  <a:pt x="714" y="64579"/>
                </a:lnTo>
                <a:lnTo>
                  <a:pt x="1071" y="72898"/>
                </a:lnTo>
                <a:lnTo>
                  <a:pt x="1152" y="83359"/>
                </a:lnTo>
                <a:lnTo>
                  <a:pt x="1722" y="92392"/>
                </a:lnTo>
                <a:lnTo>
                  <a:pt x="3268" y="100472"/>
                </a:lnTo>
                <a:lnTo>
                  <a:pt x="6278" y="108076"/>
                </a:lnTo>
                <a:lnTo>
                  <a:pt x="10544" y="120403"/>
                </a:lnTo>
                <a:lnTo>
                  <a:pt x="15549" y="131063"/>
                </a:lnTo>
                <a:lnTo>
                  <a:pt x="21030" y="140295"/>
                </a:lnTo>
                <a:lnTo>
                  <a:pt x="26725" y="148336"/>
                </a:lnTo>
                <a:lnTo>
                  <a:pt x="52379" y="168784"/>
                </a:lnTo>
                <a:lnTo>
                  <a:pt x="66222" y="187340"/>
                </a:lnTo>
                <a:lnTo>
                  <a:pt x="71874" y="202110"/>
                </a:lnTo>
                <a:lnTo>
                  <a:pt x="72953" y="211200"/>
                </a:lnTo>
                <a:lnTo>
                  <a:pt x="72953" y="254000"/>
                </a:lnTo>
                <a:lnTo>
                  <a:pt x="206557" y="254000"/>
                </a:lnTo>
                <a:lnTo>
                  <a:pt x="206557" y="223774"/>
                </a:lnTo>
                <a:lnTo>
                  <a:pt x="205994" y="220799"/>
                </a:lnTo>
                <a:lnTo>
                  <a:pt x="202049" y="213121"/>
                </a:lnTo>
                <a:lnTo>
                  <a:pt x="191341" y="202610"/>
                </a:lnTo>
                <a:lnTo>
                  <a:pt x="170489" y="191135"/>
                </a:lnTo>
                <a:lnTo>
                  <a:pt x="155485" y="183530"/>
                </a:lnTo>
                <a:lnTo>
                  <a:pt x="136850" y="173545"/>
                </a:lnTo>
                <a:lnTo>
                  <a:pt x="113857" y="163560"/>
                </a:lnTo>
                <a:lnTo>
                  <a:pt x="85780" y="155955"/>
                </a:lnTo>
                <a:lnTo>
                  <a:pt x="93059" y="147081"/>
                </a:lnTo>
                <a:lnTo>
                  <a:pt x="111561" y="108076"/>
                </a:lnTo>
                <a:lnTo>
                  <a:pt x="116601" y="64579"/>
                </a:lnTo>
                <a:lnTo>
                  <a:pt x="116324" y="55308"/>
                </a:lnTo>
                <a:lnTo>
                  <a:pt x="92559" y="7524"/>
                </a:lnTo>
                <a:lnTo>
                  <a:pt x="76150" y="1643"/>
                </a:lnTo>
                <a:lnTo>
                  <a:pt x="5758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5684901" y="3375025"/>
            <a:ext cx="201930" cy="254000"/>
          </a:xfrm>
          <a:custGeom>
            <a:avLst/>
            <a:gdLst/>
            <a:ahLst/>
            <a:cxnLst/>
            <a:rect l="l" t="t" r="r" b="b"/>
            <a:pathLst>
              <a:path w="201929" h="254000">
                <a:moveTo>
                  <a:pt x="145414" y="0"/>
                </a:moveTo>
                <a:lnTo>
                  <a:pt x="99623" y="19073"/>
                </a:lnTo>
                <a:lnTo>
                  <a:pt x="89225" y="46037"/>
                </a:lnTo>
                <a:lnTo>
                  <a:pt x="89344" y="55308"/>
                </a:lnTo>
                <a:lnTo>
                  <a:pt x="89939" y="64579"/>
                </a:lnTo>
                <a:lnTo>
                  <a:pt x="90297" y="72898"/>
                </a:lnTo>
                <a:lnTo>
                  <a:pt x="99460" y="122666"/>
                </a:lnTo>
                <a:lnTo>
                  <a:pt x="105283" y="135826"/>
                </a:lnTo>
                <a:lnTo>
                  <a:pt x="111105" y="147081"/>
                </a:lnTo>
                <a:lnTo>
                  <a:pt x="117856" y="155955"/>
                </a:lnTo>
                <a:lnTo>
                  <a:pt x="91920" y="163560"/>
                </a:lnTo>
                <a:lnTo>
                  <a:pt x="70199" y="173545"/>
                </a:lnTo>
                <a:lnTo>
                  <a:pt x="52240" y="183530"/>
                </a:lnTo>
                <a:lnTo>
                  <a:pt x="37591" y="191135"/>
                </a:lnTo>
                <a:lnTo>
                  <a:pt x="16877" y="202610"/>
                </a:lnTo>
                <a:lnTo>
                  <a:pt x="5603" y="213121"/>
                </a:lnTo>
                <a:lnTo>
                  <a:pt x="926" y="220799"/>
                </a:lnTo>
                <a:lnTo>
                  <a:pt x="0" y="223774"/>
                </a:lnTo>
                <a:lnTo>
                  <a:pt x="0" y="254000"/>
                </a:lnTo>
                <a:lnTo>
                  <a:pt x="132841" y="254000"/>
                </a:lnTo>
                <a:lnTo>
                  <a:pt x="132841" y="211200"/>
                </a:lnTo>
                <a:lnTo>
                  <a:pt x="133905" y="202150"/>
                </a:lnTo>
                <a:lnTo>
                  <a:pt x="139446" y="187658"/>
                </a:lnTo>
                <a:lnTo>
                  <a:pt x="152987" y="169856"/>
                </a:lnTo>
                <a:lnTo>
                  <a:pt x="178053" y="150875"/>
                </a:lnTo>
                <a:lnTo>
                  <a:pt x="183296" y="141366"/>
                </a:lnTo>
                <a:lnTo>
                  <a:pt x="200660" y="100472"/>
                </a:lnTo>
                <a:lnTo>
                  <a:pt x="201295" y="92392"/>
                </a:lnTo>
                <a:lnTo>
                  <a:pt x="200977" y="83359"/>
                </a:lnTo>
                <a:lnTo>
                  <a:pt x="200660" y="72898"/>
                </a:lnTo>
                <a:lnTo>
                  <a:pt x="201017" y="64579"/>
                </a:lnTo>
                <a:lnTo>
                  <a:pt x="201612" y="55308"/>
                </a:lnTo>
                <a:lnTo>
                  <a:pt x="201731" y="46037"/>
                </a:lnTo>
                <a:lnTo>
                  <a:pt x="200660" y="37719"/>
                </a:lnTo>
                <a:lnTo>
                  <a:pt x="192349" y="19073"/>
                </a:lnTo>
                <a:lnTo>
                  <a:pt x="179609" y="7524"/>
                </a:lnTo>
                <a:lnTo>
                  <a:pt x="163583" y="1643"/>
                </a:lnTo>
                <a:lnTo>
                  <a:pt x="14541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5848350" y="3292475"/>
            <a:ext cx="400050" cy="349250"/>
          </a:xfrm>
          <a:custGeom>
            <a:avLst/>
            <a:gdLst/>
            <a:ahLst/>
            <a:cxnLst/>
            <a:rect l="l" t="t" r="r" b="b"/>
            <a:pathLst>
              <a:path w="400050" h="349250">
                <a:moveTo>
                  <a:pt x="198754" y="0"/>
                </a:moveTo>
                <a:lnTo>
                  <a:pt x="152558" y="11303"/>
                </a:lnTo>
                <a:lnTo>
                  <a:pt x="123316" y="52704"/>
                </a:lnTo>
                <a:lnTo>
                  <a:pt x="122245" y="63742"/>
                </a:lnTo>
                <a:lnTo>
                  <a:pt x="122364" y="76898"/>
                </a:lnTo>
                <a:lnTo>
                  <a:pt x="122959" y="90531"/>
                </a:lnTo>
                <a:lnTo>
                  <a:pt x="123316" y="102997"/>
                </a:lnTo>
                <a:lnTo>
                  <a:pt x="123037" y="115441"/>
                </a:lnTo>
                <a:lnTo>
                  <a:pt x="122983" y="126920"/>
                </a:lnTo>
                <a:lnTo>
                  <a:pt x="124334" y="138376"/>
                </a:lnTo>
                <a:lnTo>
                  <a:pt x="143748" y="185943"/>
                </a:lnTo>
                <a:lnTo>
                  <a:pt x="161036" y="213613"/>
                </a:lnTo>
                <a:lnTo>
                  <a:pt x="124640" y="223879"/>
                </a:lnTo>
                <a:lnTo>
                  <a:pt x="94376" y="237442"/>
                </a:lnTo>
                <a:lnTo>
                  <a:pt x="69756" y="251029"/>
                </a:lnTo>
                <a:lnTo>
                  <a:pt x="50291" y="261365"/>
                </a:lnTo>
                <a:lnTo>
                  <a:pt x="21216" y="278344"/>
                </a:lnTo>
                <a:lnTo>
                  <a:pt x="6286" y="293655"/>
                </a:lnTo>
                <a:lnTo>
                  <a:pt x="785" y="304728"/>
                </a:lnTo>
                <a:lnTo>
                  <a:pt x="0" y="308990"/>
                </a:lnTo>
                <a:lnTo>
                  <a:pt x="0" y="349250"/>
                </a:lnTo>
                <a:lnTo>
                  <a:pt x="400050" y="349250"/>
                </a:lnTo>
                <a:lnTo>
                  <a:pt x="400050" y="308990"/>
                </a:lnTo>
                <a:lnTo>
                  <a:pt x="349758" y="261365"/>
                </a:lnTo>
                <a:lnTo>
                  <a:pt x="328878" y="251029"/>
                </a:lnTo>
                <a:lnTo>
                  <a:pt x="303498" y="237442"/>
                </a:lnTo>
                <a:lnTo>
                  <a:pt x="272926" y="223879"/>
                </a:lnTo>
                <a:lnTo>
                  <a:pt x="236474" y="213613"/>
                </a:lnTo>
                <a:lnTo>
                  <a:pt x="245526" y="200951"/>
                </a:lnTo>
                <a:lnTo>
                  <a:pt x="271779" y="150749"/>
                </a:lnTo>
                <a:lnTo>
                  <a:pt x="276733" y="102997"/>
                </a:lnTo>
                <a:lnTo>
                  <a:pt x="277050" y="90531"/>
                </a:lnTo>
                <a:lnTo>
                  <a:pt x="263120" y="27539"/>
                </a:lnTo>
                <a:lnTo>
                  <a:pt x="223972" y="2591"/>
                </a:lnTo>
                <a:lnTo>
                  <a:pt x="19875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 txBox="1"/>
          <p:nvPr/>
        </p:nvSpPr>
        <p:spPr>
          <a:xfrm>
            <a:off x="8057768" y="1712467"/>
            <a:ext cx="2316480" cy="9613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3310"/>
              </a:lnSpc>
            </a:pPr>
            <a:r>
              <a:rPr dirty="0" sz="2800" spc="5" b="1">
                <a:solidFill>
                  <a:srgbClr val="445369"/>
                </a:solidFill>
                <a:latin typeface="Microsoft JhengHei"/>
                <a:cs typeface="Microsoft JhengHei"/>
              </a:rPr>
              <a:t>业务发展迅速</a:t>
            </a:r>
            <a:endParaRPr sz="2800">
              <a:latin typeface="Microsoft JhengHei"/>
              <a:cs typeface="Microsoft JhengHei"/>
            </a:endParaRPr>
          </a:p>
          <a:p>
            <a:pPr marL="17145" marR="5080">
              <a:lnSpc>
                <a:spcPts val="2160"/>
              </a:lnSpc>
              <a:spcBef>
                <a:spcPts val="20"/>
              </a:spcBef>
            </a:pPr>
            <a:r>
              <a:rPr dirty="0" sz="1800">
                <a:solidFill>
                  <a:srgbClr val="445369"/>
                </a:solidFill>
                <a:latin typeface="宋体"/>
                <a:cs typeface="宋体"/>
              </a:rPr>
              <a:t>每周有近百个需求需要  评审</a:t>
            </a:r>
            <a:endParaRPr sz="1800">
              <a:latin typeface="宋体"/>
              <a:cs typeface="宋体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8929243" y="3225800"/>
            <a:ext cx="2316480" cy="89661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3050"/>
              </a:lnSpc>
            </a:pPr>
            <a:r>
              <a:rPr dirty="0" sz="2800" spc="5" b="1">
                <a:solidFill>
                  <a:srgbClr val="445369"/>
                </a:solidFill>
                <a:latin typeface="Microsoft JhengHei"/>
                <a:cs typeface="Microsoft JhengHei"/>
              </a:rPr>
              <a:t>无奈的第三方</a:t>
            </a:r>
            <a:endParaRPr sz="2800">
              <a:latin typeface="Microsoft JhengHei"/>
              <a:cs typeface="Microsoft JhengHei"/>
            </a:endParaRPr>
          </a:p>
          <a:p>
            <a:pPr marL="17145">
              <a:lnSpc>
                <a:spcPts val="1850"/>
              </a:lnSpc>
            </a:pPr>
            <a:r>
              <a:rPr dirty="0" sz="1800">
                <a:solidFill>
                  <a:srgbClr val="445369"/>
                </a:solidFill>
                <a:latin typeface="宋体"/>
                <a:cs typeface="宋体"/>
              </a:rPr>
              <a:t>业务发展迅速的同时也</a:t>
            </a:r>
            <a:endParaRPr sz="1800">
              <a:latin typeface="宋体"/>
              <a:cs typeface="宋体"/>
            </a:endParaRPr>
          </a:p>
          <a:p>
            <a:pPr marL="17145">
              <a:lnSpc>
                <a:spcPts val="2155"/>
              </a:lnSpc>
            </a:pPr>
            <a:r>
              <a:rPr dirty="0" sz="1800">
                <a:solidFill>
                  <a:srgbClr val="445369"/>
                </a:solidFill>
                <a:latin typeface="宋体"/>
                <a:cs typeface="宋体"/>
              </a:rPr>
              <a:t>需要第三方来支撑</a:t>
            </a:r>
            <a:endParaRPr sz="1800">
              <a:latin typeface="宋体"/>
              <a:cs typeface="宋体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8057768" y="4737354"/>
            <a:ext cx="2877185" cy="11931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3140"/>
              </a:lnSpc>
            </a:pPr>
            <a:r>
              <a:rPr dirty="0" sz="2800" b="1">
                <a:solidFill>
                  <a:srgbClr val="445369"/>
                </a:solidFill>
                <a:latin typeface="Microsoft JhengHei"/>
                <a:cs typeface="Microsoft JhengHei"/>
              </a:rPr>
              <a:t>开发技术水平不一</a:t>
            </a:r>
            <a:endParaRPr sz="2800">
              <a:latin typeface="Microsoft JhengHei"/>
              <a:cs typeface="Microsoft JhengHei"/>
            </a:endParaRPr>
          </a:p>
          <a:p>
            <a:pPr marL="17145">
              <a:lnSpc>
                <a:spcPts val="1939"/>
              </a:lnSpc>
            </a:pPr>
            <a:r>
              <a:rPr dirty="0" sz="1800">
                <a:solidFill>
                  <a:srgbClr val="445369"/>
                </a:solidFill>
                <a:latin typeface="宋体"/>
                <a:cs typeface="宋体"/>
              </a:rPr>
              <a:t>每周都有开发入职，新</a:t>
            </a:r>
            <a:endParaRPr sz="1800">
              <a:latin typeface="宋体"/>
              <a:cs typeface="宋体"/>
            </a:endParaRPr>
          </a:p>
          <a:p>
            <a:pPr marL="17145" marR="565785">
              <a:lnSpc>
                <a:spcPct val="100000"/>
              </a:lnSpc>
            </a:pPr>
            <a:r>
              <a:rPr dirty="0" sz="1800">
                <a:solidFill>
                  <a:srgbClr val="445369"/>
                </a:solidFill>
                <a:latin typeface="宋体"/>
                <a:cs typeface="宋体"/>
              </a:rPr>
              <a:t>入职的开发安全意识比  薄弱</a:t>
            </a:r>
            <a:endParaRPr sz="1800">
              <a:latin typeface="宋体"/>
              <a:cs typeface="宋体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725525" y="1712467"/>
            <a:ext cx="3233420" cy="6870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3310"/>
              </a:lnSpc>
            </a:pPr>
            <a:r>
              <a:rPr dirty="0" sz="2800" b="1">
                <a:solidFill>
                  <a:srgbClr val="445369"/>
                </a:solidFill>
                <a:latin typeface="Microsoft JhengHei"/>
                <a:cs typeface="Microsoft JhengHei"/>
              </a:rPr>
              <a:t>评审了怎么还有漏洞</a:t>
            </a:r>
            <a:endParaRPr sz="2800">
              <a:latin typeface="Microsoft JhengHei"/>
              <a:cs typeface="Microsoft JhengHei"/>
            </a:endParaRPr>
          </a:p>
          <a:p>
            <a:pPr marL="930275">
              <a:lnSpc>
                <a:spcPts val="2100"/>
              </a:lnSpc>
            </a:pPr>
            <a:r>
              <a:rPr dirty="0" sz="1800">
                <a:solidFill>
                  <a:srgbClr val="445369"/>
                </a:solidFill>
                <a:latin typeface="宋体"/>
                <a:cs typeface="宋体"/>
              </a:rPr>
              <a:t>手工测试，难免遗漏</a:t>
            </a:r>
            <a:endParaRPr sz="1800">
              <a:latin typeface="宋体"/>
              <a:cs typeface="宋体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458825" y="3216021"/>
            <a:ext cx="2616835" cy="7029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07950">
              <a:lnSpc>
                <a:spcPct val="100000"/>
              </a:lnSpc>
            </a:pPr>
            <a:r>
              <a:rPr dirty="0" sz="2800" b="1">
                <a:solidFill>
                  <a:srgbClr val="445369"/>
                </a:solidFill>
                <a:latin typeface="Microsoft JhengHei"/>
                <a:cs typeface="Microsoft JhengHei"/>
              </a:rPr>
              <a:t>安全评审要前置</a:t>
            </a:r>
            <a:endParaRPr sz="2800">
              <a:latin typeface="Microsoft JhengHei"/>
              <a:cs typeface="Microsoft JhengHei"/>
            </a:endParaRPr>
          </a:p>
          <a:p>
            <a:pPr marL="12700">
              <a:lnSpc>
                <a:spcPts val="2155"/>
              </a:lnSpc>
              <a:spcBef>
                <a:spcPts val="20"/>
              </a:spcBef>
            </a:pPr>
            <a:r>
              <a:rPr dirty="0" sz="1800">
                <a:solidFill>
                  <a:srgbClr val="445369"/>
                </a:solidFill>
                <a:latin typeface="宋体"/>
                <a:cs typeface="宋体"/>
              </a:rPr>
              <a:t>降低漏洞发现和修复成本</a:t>
            </a:r>
            <a:endParaRPr sz="1800">
              <a:latin typeface="宋体"/>
              <a:cs typeface="宋体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106525" y="4737354"/>
            <a:ext cx="2879090" cy="91884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3140"/>
              </a:lnSpc>
            </a:pPr>
            <a:r>
              <a:rPr dirty="0" sz="2800" spc="10" b="1">
                <a:solidFill>
                  <a:srgbClr val="445369"/>
                </a:solidFill>
                <a:latin typeface="Microsoft JhengHei"/>
                <a:cs typeface="Microsoft JhengHei"/>
              </a:rPr>
              <a:t>人</a:t>
            </a:r>
            <a:r>
              <a:rPr dirty="0" sz="2800" spc="0" b="1">
                <a:solidFill>
                  <a:srgbClr val="445369"/>
                </a:solidFill>
                <a:latin typeface="Microsoft JhengHei"/>
                <a:cs typeface="Microsoft JhengHei"/>
              </a:rPr>
              <a:t>工绕过</a:t>
            </a:r>
            <a:r>
              <a:rPr dirty="0" sz="2800" spc="10" b="1">
                <a:solidFill>
                  <a:srgbClr val="445369"/>
                </a:solidFill>
                <a:latin typeface="Microsoft JhengHei"/>
                <a:cs typeface="Microsoft JhengHei"/>
              </a:rPr>
              <a:t>上</a:t>
            </a:r>
            <a:r>
              <a:rPr dirty="0" sz="2800" spc="0" b="1">
                <a:solidFill>
                  <a:srgbClr val="445369"/>
                </a:solidFill>
                <a:latin typeface="Microsoft JhengHei"/>
                <a:cs typeface="Microsoft JhengHei"/>
              </a:rPr>
              <a:t>线流</a:t>
            </a:r>
            <a:r>
              <a:rPr dirty="0" sz="2800" spc="-5" b="1">
                <a:solidFill>
                  <a:srgbClr val="445369"/>
                </a:solidFill>
                <a:latin typeface="Microsoft JhengHei"/>
                <a:cs typeface="Microsoft JhengHei"/>
              </a:rPr>
              <a:t>程</a:t>
            </a:r>
            <a:endParaRPr sz="2800">
              <a:latin typeface="Microsoft JhengHei"/>
              <a:cs typeface="Microsoft JhengHei"/>
            </a:endParaRPr>
          </a:p>
          <a:p>
            <a:pPr marL="549275">
              <a:lnSpc>
                <a:spcPts val="1939"/>
              </a:lnSpc>
            </a:pPr>
            <a:r>
              <a:rPr dirty="0" sz="1800">
                <a:solidFill>
                  <a:srgbClr val="445369"/>
                </a:solidFill>
                <a:latin typeface="宋体"/>
                <a:cs typeface="宋体"/>
              </a:rPr>
              <a:t>开发团队内部宣导与意</a:t>
            </a:r>
            <a:endParaRPr sz="1800">
              <a:latin typeface="宋体"/>
              <a:cs typeface="宋体"/>
            </a:endParaRPr>
          </a:p>
          <a:p>
            <a:pPr marL="549275">
              <a:lnSpc>
                <a:spcPts val="2155"/>
              </a:lnSpc>
            </a:pPr>
            <a:r>
              <a:rPr dirty="0" sz="1800">
                <a:solidFill>
                  <a:srgbClr val="445369"/>
                </a:solidFill>
                <a:latin typeface="宋体"/>
                <a:cs typeface="宋体"/>
              </a:rPr>
              <a:t>识不足</a:t>
            </a:r>
            <a:endParaRPr sz="18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071242" y="2234819"/>
            <a:ext cx="3850640" cy="17970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dirty="0" sz="6000" spc="20" b="1">
                <a:solidFill>
                  <a:srgbClr val="445369"/>
                </a:solidFill>
                <a:latin typeface="Microsoft JhengHei"/>
                <a:cs typeface="Microsoft JhengHei"/>
              </a:rPr>
              <a:t>领导不支持  除了靠自己</a:t>
            </a:r>
            <a:endParaRPr sz="6000">
              <a:latin typeface="Microsoft JhengHei"/>
              <a:cs typeface="Microsoft JhengHe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665214" y="2234819"/>
            <a:ext cx="3850640" cy="17970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dirty="0" sz="6000" spc="20" b="1">
                <a:solidFill>
                  <a:srgbClr val="445369"/>
                </a:solidFill>
                <a:latin typeface="Microsoft JhengHei"/>
                <a:cs typeface="Microsoft JhengHei"/>
              </a:rPr>
              <a:t>一切都免谈  还得靠伙伴</a:t>
            </a:r>
            <a:endParaRPr sz="6000">
              <a:latin typeface="Microsoft JhengHei"/>
              <a:cs typeface="Microsoft JhengHe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532890">
              <a:lnSpc>
                <a:spcPts val="4660"/>
              </a:lnSpc>
              <a:tabLst>
                <a:tab pos="4335780" algn="l"/>
              </a:tabLst>
            </a:pPr>
            <a:r>
              <a:rPr dirty="0" spc="10"/>
              <a:t>方</a:t>
            </a:r>
            <a:r>
              <a:rPr dirty="0"/>
              <a:t>法都</a:t>
            </a:r>
            <a:r>
              <a:rPr dirty="0" spc="10"/>
              <a:t>知</a:t>
            </a:r>
            <a:r>
              <a:rPr dirty="0" spc="-5"/>
              <a:t>道</a:t>
            </a:r>
            <a:r>
              <a:rPr dirty="0"/>
              <a:t>	</a:t>
            </a:r>
            <a:r>
              <a:rPr dirty="0" spc="10"/>
              <a:t>落</a:t>
            </a:r>
            <a:r>
              <a:rPr dirty="0"/>
              <a:t>地很</a:t>
            </a:r>
            <a:r>
              <a:rPr dirty="0" spc="10"/>
              <a:t>艰</a:t>
            </a:r>
            <a:r>
              <a:rPr dirty="0" spc="-5"/>
              <a:t>难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38142" y="2859532"/>
            <a:ext cx="3304540" cy="682625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4400">
                <a:solidFill>
                  <a:srgbClr val="585858"/>
                </a:solidFill>
                <a:latin typeface="微软雅黑"/>
                <a:cs typeface="微软雅黑"/>
              </a:rPr>
              <a:t>sec.</a:t>
            </a:r>
            <a:r>
              <a:rPr dirty="0" sz="4400" spc="-5">
                <a:solidFill>
                  <a:srgbClr val="FFFFFF"/>
                </a:solidFill>
                <a:latin typeface="微软雅黑"/>
                <a:cs typeface="微软雅黑"/>
              </a:rPr>
              <a:t>vip.com</a:t>
            </a:r>
            <a:endParaRPr sz="4400">
              <a:latin typeface="微软雅黑"/>
              <a:cs typeface="微软雅黑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223260"/>
            <a:ext cx="1327404" cy="15773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6350" y="3225800"/>
            <a:ext cx="1268730" cy="1470025"/>
          </a:xfrm>
          <a:custGeom>
            <a:avLst/>
            <a:gdLst/>
            <a:ahLst/>
            <a:cxnLst/>
            <a:rect l="l" t="t" r="r" b="b"/>
            <a:pathLst>
              <a:path w="1268730" h="1470025">
                <a:moveTo>
                  <a:pt x="0" y="0"/>
                </a:moveTo>
                <a:lnTo>
                  <a:pt x="0" y="1470025"/>
                </a:lnTo>
                <a:lnTo>
                  <a:pt x="1268476" y="735076"/>
                </a:lnTo>
                <a:lnTo>
                  <a:pt x="0" y="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0" y="2511551"/>
            <a:ext cx="1327404" cy="15788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350" y="2514600"/>
            <a:ext cx="1268730" cy="1471930"/>
          </a:xfrm>
          <a:custGeom>
            <a:avLst/>
            <a:gdLst/>
            <a:ahLst/>
            <a:cxnLst/>
            <a:rect l="l" t="t" r="r" b="b"/>
            <a:pathLst>
              <a:path w="1268730" h="1471929">
                <a:moveTo>
                  <a:pt x="0" y="0"/>
                </a:moveTo>
                <a:lnTo>
                  <a:pt x="0" y="1471549"/>
                </a:lnTo>
                <a:lnTo>
                  <a:pt x="1268476" y="735838"/>
                </a:lnTo>
                <a:lnTo>
                  <a:pt x="0" y="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0" y="1726692"/>
            <a:ext cx="1327404" cy="157581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350" y="1728851"/>
            <a:ext cx="1268730" cy="1470025"/>
          </a:xfrm>
          <a:custGeom>
            <a:avLst/>
            <a:gdLst/>
            <a:ahLst/>
            <a:cxnLst/>
            <a:rect l="l" t="t" r="r" b="b"/>
            <a:pathLst>
              <a:path w="1268730" h="1470025">
                <a:moveTo>
                  <a:pt x="0" y="0"/>
                </a:moveTo>
                <a:lnTo>
                  <a:pt x="0" y="1469898"/>
                </a:lnTo>
                <a:lnTo>
                  <a:pt x="1268476" y="734949"/>
                </a:lnTo>
                <a:lnTo>
                  <a:pt x="0" y="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0" y="234695"/>
            <a:ext cx="1900427" cy="224332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349" y="249300"/>
            <a:ext cx="1841500" cy="2136775"/>
          </a:xfrm>
          <a:custGeom>
            <a:avLst/>
            <a:gdLst/>
            <a:ahLst/>
            <a:cxnLst/>
            <a:rect l="l" t="t" r="r" b="b"/>
            <a:pathLst>
              <a:path w="1841500" h="2136775">
                <a:moveTo>
                  <a:pt x="0" y="0"/>
                </a:moveTo>
                <a:lnTo>
                  <a:pt x="0" y="2136775"/>
                </a:lnTo>
                <a:lnTo>
                  <a:pt x="1841500" y="1068324"/>
                </a:lnTo>
                <a:lnTo>
                  <a:pt x="0" y="0"/>
                </a:lnTo>
                <a:close/>
              </a:path>
            </a:pathLst>
          </a:custGeom>
          <a:solidFill>
            <a:srgbClr val="FF469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315468" y="941832"/>
            <a:ext cx="606551" cy="81533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02107" y="835152"/>
            <a:ext cx="1179576" cy="117348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447243" y="984630"/>
            <a:ext cx="339090" cy="6216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4000" spc="-5" b="1">
                <a:solidFill>
                  <a:srgbClr val="FFFFFF"/>
                </a:solidFill>
                <a:latin typeface="微软雅黑"/>
                <a:cs typeface="微软雅黑"/>
              </a:rPr>
              <a:t>1</a:t>
            </a:r>
            <a:endParaRPr sz="4000">
              <a:latin typeface="微软雅黑"/>
              <a:cs typeface="微软雅黑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11836" y="972311"/>
            <a:ext cx="819912" cy="81991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279400" y="976375"/>
            <a:ext cx="684530" cy="684530"/>
          </a:xfrm>
          <a:custGeom>
            <a:avLst/>
            <a:gdLst/>
            <a:ahLst/>
            <a:cxnLst/>
            <a:rect l="l" t="t" r="r" b="b"/>
            <a:pathLst>
              <a:path w="684530" h="684530">
                <a:moveTo>
                  <a:pt x="0" y="342011"/>
                </a:moveTo>
                <a:lnTo>
                  <a:pt x="3122" y="295610"/>
                </a:lnTo>
                <a:lnTo>
                  <a:pt x="12220" y="251104"/>
                </a:lnTo>
                <a:lnTo>
                  <a:pt x="26883" y="208901"/>
                </a:lnTo>
                <a:lnTo>
                  <a:pt x="46706" y="169408"/>
                </a:lnTo>
                <a:lnTo>
                  <a:pt x="71281" y="133034"/>
                </a:lnTo>
                <a:lnTo>
                  <a:pt x="100199" y="100187"/>
                </a:lnTo>
                <a:lnTo>
                  <a:pt x="133054" y="71273"/>
                </a:lnTo>
                <a:lnTo>
                  <a:pt x="169438" y="46703"/>
                </a:lnTo>
                <a:lnTo>
                  <a:pt x="208943" y="26882"/>
                </a:lnTo>
                <a:lnTo>
                  <a:pt x="251163" y="12219"/>
                </a:lnTo>
                <a:lnTo>
                  <a:pt x="295688" y="3122"/>
                </a:lnTo>
                <a:lnTo>
                  <a:pt x="342112" y="0"/>
                </a:lnTo>
                <a:lnTo>
                  <a:pt x="388533" y="3122"/>
                </a:lnTo>
                <a:lnTo>
                  <a:pt x="433056" y="12219"/>
                </a:lnTo>
                <a:lnTo>
                  <a:pt x="475273" y="26882"/>
                </a:lnTo>
                <a:lnTo>
                  <a:pt x="514777" y="46703"/>
                </a:lnTo>
                <a:lnTo>
                  <a:pt x="551160" y="71273"/>
                </a:lnTo>
                <a:lnTo>
                  <a:pt x="584014" y="100187"/>
                </a:lnTo>
                <a:lnTo>
                  <a:pt x="612932" y="133034"/>
                </a:lnTo>
                <a:lnTo>
                  <a:pt x="637506" y="169408"/>
                </a:lnTo>
                <a:lnTo>
                  <a:pt x="657328" y="208901"/>
                </a:lnTo>
                <a:lnTo>
                  <a:pt x="671992" y="251104"/>
                </a:lnTo>
                <a:lnTo>
                  <a:pt x="681089" y="295610"/>
                </a:lnTo>
                <a:lnTo>
                  <a:pt x="684212" y="342011"/>
                </a:lnTo>
                <a:lnTo>
                  <a:pt x="681089" y="388440"/>
                </a:lnTo>
                <a:lnTo>
                  <a:pt x="671992" y="432971"/>
                </a:lnTo>
                <a:lnTo>
                  <a:pt x="657328" y="475194"/>
                </a:lnTo>
                <a:lnTo>
                  <a:pt x="637506" y="514702"/>
                </a:lnTo>
                <a:lnTo>
                  <a:pt x="612932" y="551089"/>
                </a:lnTo>
                <a:lnTo>
                  <a:pt x="584014" y="583945"/>
                </a:lnTo>
                <a:lnTo>
                  <a:pt x="551160" y="612865"/>
                </a:lnTo>
                <a:lnTo>
                  <a:pt x="514777" y="637441"/>
                </a:lnTo>
                <a:lnTo>
                  <a:pt x="475273" y="657264"/>
                </a:lnTo>
                <a:lnTo>
                  <a:pt x="433056" y="671928"/>
                </a:lnTo>
                <a:lnTo>
                  <a:pt x="388533" y="681026"/>
                </a:lnTo>
                <a:lnTo>
                  <a:pt x="342112" y="684149"/>
                </a:lnTo>
                <a:lnTo>
                  <a:pt x="295688" y="681026"/>
                </a:lnTo>
                <a:lnTo>
                  <a:pt x="251163" y="671928"/>
                </a:lnTo>
                <a:lnTo>
                  <a:pt x="208943" y="657264"/>
                </a:lnTo>
                <a:lnTo>
                  <a:pt x="169438" y="637441"/>
                </a:lnTo>
                <a:lnTo>
                  <a:pt x="133054" y="612865"/>
                </a:lnTo>
                <a:lnTo>
                  <a:pt x="100199" y="583946"/>
                </a:lnTo>
                <a:lnTo>
                  <a:pt x="71281" y="551089"/>
                </a:lnTo>
                <a:lnTo>
                  <a:pt x="46706" y="514702"/>
                </a:lnTo>
                <a:lnTo>
                  <a:pt x="26883" y="475194"/>
                </a:lnTo>
                <a:lnTo>
                  <a:pt x="12220" y="432971"/>
                </a:lnTo>
                <a:lnTo>
                  <a:pt x="3122" y="388440"/>
                </a:lnTo>
                <a:lnTo>
                  <a:pt x="0" y="342011"/>
                </a:lnTo>
                <a:close/>
              </a:path>
            </a:pathLst>
          </a:custGeom>
          <a:ln w="28575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2378075" y="725487"/>
            <a:ext cx="4321175" cy="108108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2818257" y="874521"/>
            <a:ext cx="3432810" cy="418465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3295"/>
              </a:lnSpc>
            </a:pPr>
            <a:r>
              <a:rPr dirty="0" sz="1600" spc="-10">
                <a:solidFill>
                  <a:srgbClr val="FFFFFF"/>
                </a:solidFill>
                <a:latin typeface="微软雅黑"/>
                <a:cs typeface="微软雅黑"/>
              </a:rPr>
              <a:t>VSRC2.0</a:t>
            </a:r>
            <a:r>
              <a:rPr dirty="0" sz="1600" spc="-85">
                <a:solidFill>
                  <a:srgbClr val="FFFFFF"/>
                </a:solidFill>
                <a:latin typeface="微软雅黑"/>
                <a:cs typeface="微软雅黑"/>
              </a:rPr>
              <a:t> </a:t>
            </a:r>
            <a:r>
              <a:rPr dirty="0" sz="2800" spc="5">
                <a:solidFill>
                  <a:srgbClr val="FFFFFF"/>
                </a:solidFill>
              </a:rPr>
              <a:t>主站风格不错！</a:t>
            </a:r>
            <a:endParaRPr sz="2800">
              <a:latin typeface="微软雅黑"/>
              <a:cs typeface="微软雅黑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3729101" y="2593911"/>
            <a:ext cx="4321175" cy="108108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ctr" marL="32384" marR="673735">
              <a:lnSpc>
                <a:spcPct val="100000"/>
              </a:lnSpc>
            </a:pPr>
            <a:r>
              <a:rPr dirty="0">
                <a:latin typeface="Arial"/>
                <a:cs typeface="Arial"/>
              </a:rPr>
              <a:t>——</a:t>
            </a:r>
            <a:r>
              <a:rPr dirty="0" spc="20"/>
              <a:t>太</a:t>
            </a:r>
            <a:r>
              <a:rPr dirty="0" spc="10"/>
              <a:t>棒了！现在</a:t>
            </a:r>
            <a:r>
              <a:rPr dirty="0"/>
              <a:t>我</a:t>
            </a:r>
            <a:r>
              <a:rPr dirty="0" spc="10"/>
              <a:t>们都</a:t>
            </a:r>
            <a:r>
              <a:rPr dirty="0"/>
              <a:t>知</a:t>
            </a:r>
            <a:r>
              <a:rPr dirty="0" spc="10"/>
              <a:t>道它能</a:t>
            </a:r>
            <a:r>
              <a:rPr dirty="0"/>
              <a:t>做</a:t>
            </a:r>
            <a:r>
              <a:rPr dirty="0" spc="10"/>
              <a:t>什么</a:t>
            </a:r>
            <a:r>
              <a:rPr dirty="0"/>
              <a:t>了！</a:t>
            </a:r>
          </a:p>
          <a:p>
            <a:pPr marL="32384">
              <a:lnSpc>
                <a:spcPct val="100000"/>
              </a:lnSpc>
            </a:pPr>
            <a:endParaRPr sz="2100">
              <a:latin typeface="Times New Roman"/>
              <a:cs typeface="Times New Roman"/>
            </a:endParaRPr>
          </a:p>
          <a:p>
            <a:pPr marL="32384">
              <a:lnSpc>
                <a:spcPct val="100000"/>
              </a:lnSpc>
              <a:spcBef>
                <a:spcPts val="34"/>
              </a:spcBef>
            </a:pPr>
            <a:endParaRPr sz="3000">
              <a:latin typeface="Times New Roman"/>
              <a:cs typeface="Times New Roman"/>
            </a:endParaRPr>
          </a:p>
          <a:p>
            <a:pPr algn="ctr" marL="32384" marR="559435">
              <a:lnSpc>
                <a:spcPct val="100000"/>
              </a:lnSpc>
            </a:pPr>
            <a:r>
              <a:rPr dirty="0" sz="1600" spc="-10">
                <a:solidFill>
                  <a:srgbClr val="FFFFFF"/>
                </a:solidFill>
                <a:latin typeface="微软雅黑"/>
                <a:cs typeface="微软雅黑"/>
              </a:rPr>
              <a:t>VSRC2.0</a:t>
            </a:r>
            <a:r>
              <a:rPr dirty="0" sz="1600" spc="-85">
                <a:solidFill>
                  <a:srgbClr val="FFFFFF"/>
                </a:solidFill>
                <a:latin typeface="微软雅黑"/>
                <a:cs typeface="微软雅黑"/>
              </a:rPr>
              <a:t> </a:t>
            </a:r>
            <a:r>
              <a:rPr dirty="0" sz="2800" spc="5">
                <a:solidFill>
                  <a:srgbClr val="FFFFFF"/>
                </a:solidFill>
              </a:rPr>
              <a:t>礼品商城很棒！</a:t>
            </a:r>
            <a:endParaRPr sz="2800">
              <a:latin typeface="微软雅黑"/>
              <a:cs typeface="微软雅黑"/>
            </a:endParaRPr>
          </a:p>
          <a:p>
            <a:pPr marL="32384">
              <a:lnSpc>
                <a:spcPct val="100000"/>
              </a:lnSpc>
              <a:spcBef>
                <a:spcPts val="9"/>
              </a:spcBef>
            </a:pPr>
            <a:endParaRPr sz="2350">
              <a:latin typeface="Times New Roman"/>
              <a:cs typeface="Times New Roman"/>
            </a:endParaRPr>
          </a:p>
          <a:p>
            <a:pPr marL="1534160">
              <a:lnSpc>
                <a:spcPct val="100000"/>
              </a:lnSpc>
            </a:pPr>
            <a:r>
              <a:rPr dirty="0" sz="1600" spc="-5">
                <a:latin typeface="Arial"/>
                <a:cs typeface="Arial"/>
              </a:rPr>
              <a:t>——</a:t>
            </a:r>
            <a:r>
              <a:rPr dirty="0" sz="1600" spc="-30">
                <a:latin typeface="Arial"/>
                <a:cs typeface="Arial"/>
              </a:rPr>
              <a:t> </a:t>
            </a:r>
            <a:r>
              <a:rPr dirty="0" spc="10"/>
              <a:t>是的！然而这只是升级的一部分！</a:t>
            </a:r>
            <a:endParaRPr sz="1600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5519801" y="4462462"/>
            <a:ext cx="4319524" cy="108108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/>
          <p:nvPr/>
        </p:nvSpPr>
        <p:spPr>
          <a:xfrm>
            <a:off x="6132321" y="4691888"/>
            <a:ext cx="4371340" cy="10096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548640" algn="l"/>
              </a:tabLst>
            </a:pPr>
            <a:r>
              <a:rPr dirty="0" sz="2800" spc="385" b="1">
                <a:solidFill>
                  <a:srgbClr val="FFFFFF"/>
                </a:solidFill>
                <a:latin typeface="Microsoft JhengHei"/>
                <a:cs typeface="Microsoft JhengHei"/>
              </a:rPr>
              <a:t>…	</a:t>
            </a:r>
            <a:r>
              <a:rPr dirty="0" sz="2800" spc="5" b="1">
                <a:solidFill>
                  <a:srgbClr val="FFFFFF"/>
                </a:solidFill>
                <a:latin typeface="Microsoft JhengHei"/>
                <a:cs typeface="Microsoft JhengHei"/>
              </a:rPr>
              <a:t>之后呢？</a:t>
            </a:r>
            <a:endParaRPr sz="2800">
              <a:latin typeface="Microsoft JhengHei"/>
              <a:cs typeface="Microsoft JhengHei"/>
            </a:endParaRPr>
          </a:p>
          <a:p>
            <a:pPr marL="567690">
              <a:lnSpc>
                <a:spcPct val="100000"/>
              </a:lnSpc>
              <a:spcBef>
                <a:spcPts val="2185"/>
              </a:spcBef>
            </a:pPr>
            <a:r>
              <a:rPr dirty="0" sz="1600" spc="-5" b="1">
                <a:latin typeface="Arial"/>
                <a:cs typeface="Arial"/>
              </a:rPr>
              <a:t>——</a:t>
            </a:r>
            <a:r>
              <a:rPr dirty="0" sz="1600" spc="-30" b="1">
                <a:latin typeface="Arial"/>
                <a:cs typeface="Arial"/>
              </a:rPr>
              <a:t> </a:t>
            </a:r>
            <a:r>
              <a:rPr dirty="0" sz="2000" spc="10" b="1">
                <a:latin typeface="Microsoft JhengHei"/>
                <a:cs typeface="Microsoft JhengHei"/>
              </a:rPr>
              <a:t>聆听大家内心最真实的想法！</a:t>
            </a:r>
            <a:endParaRPr sz="2000">
              <a:latin typeface="Microsoft JhengHei"/>
              <a:cs typeface="Microsoft JhengHe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799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0" y="6263640"/>
            <a:ext cx="12191999" cy="4541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0" y="6265862"/>
            <a:ext cx="12192000" cy="347980"/>
          </a:xfrm>
          <a:custGeom>
            <a:avLst/>
            <a:gdLst/>
            <a:ahLst/>
            <a:cxnLst/>
            <a:rect l="l" t="t" r="r" b="b"/>
            <a:pathLst>
              <a:path w="12192000" h="347979">
                <a:moveTo>
                  <a:pt x="0" y="0"/>
                </a:moveTo>
                <a:lnTo>
                  <a:pt x="0" y="347662"/>
                </a:lnTo>
                <a:lnTo>
                  <a:pt x="12191999" y="347662"/>
                </a:lnTo>
                <a:lnTo>
                  <a:pt x="12191999" y="0"/>
                </a:lnTo>
                <a:lnTo>
                  <a:pt x="0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0" y="3223260"/>
            <a:ext cx="1327404" cy="157733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350" y="3225800"/>
            <a:ext cx="1268730" cy="1470025"/>
          </a:xfrm>
          <a:custGeom>
            <a:avLst/>
            <a:gdLst/>
            <a:ahLst/>
            <a:cxnLst/>
            <a:rect l="l" t="t" r="r" b="b"/>
            <a:pathLst>
              <a:path w="1268730" h="1470025">
                <a:moveTo>
                  <a:pt x="0" y="0"/>
                </a:moveTo>
                <a:lnTo>
                  <a:pt x="0" y="1470025"/>
                </a:lnTo>
                <a:lnTo>
                  <a:pt x="1268476" y="735076"/>
                </a:lnTo>
                <a:lnTo>
                  <a:pt x="0" y="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0" y="2511551"/>
            <a:ext cx="1327404" cy="157886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350" y="2514600"/>
            <a:ext cx="1268730" cy="1471930"/>
          </a:xfrm>
          <a:custGeom>
            <a:avLst/>
            <a:gdLst/>
            <a:ahLst/>
            <a:cxnLst/>
            <a:rect l="l" t="t" r="r" b="b"/>
            <a:pathLst>
              <a:path w="1268730" h="1471929">
                <a:moveTo>
                  <a:pt x="0" y="0"/>
                </a:moveTo>
                <a:lnTo>
                  <a:pt x="0" y="1471549"/>
                </a:lnTo>
                <a:lnTo>
                  <a:pt x="1268476" y="735838"/>
                </a:lnTo>
                <a:lnTo>
                  <a:pt x="0" y="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0" y="306324"/>
            <a:ext cx="1327404" cy="157733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6350" y="309625"/>
            <a:ext cx="1268730" cy="1470025"/>
          </a:xfrm>
          <a:custGeom>
            <a:avLst/>
            <a:gdLst/>
            <a:ahLst/>
            <a:cxnLst/>
            <a:rect l="l" t="t" r="r" b="b"/>
            <a:pathLst>
              <a:path w="1268730" h="1470025">
                <a:moveTo>
                  <a:pt x="0" y="0"/>
                </a:moveTo>
                <a:lnTo>
                  <a:pt x="0" y="1470025"/>
                </a:lnTo>
                <a:lnTo>
                  <a:pt x="1268476" y="734949"/>
                </a:lnTo>
                <a:lnTo>
                  <a:pt x="0" y="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0" y="1074419"/>
            <a:ext cx="1900427" cy="224332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6349" y="1089025"/>
            <a:ext cx="1841500" cy="2136775"/>
          </a:xfrm>
          <a:custGeom>
            <a:avLst/>
            <a:gdLst/>
            <a:ahLst/>
            <a:cxnLst/>
            <a:rect l="l" t="t" r="r" b="b"/>
            <a:pathLst>
              <a:path w="1841500" h="2136775">
                <a:moveTo>
                  <a:pt x="0" y="0"/>
                </a:moveTo>
                <a:lnTo>
                  <a:pt x="0" y="2136775"/>
                </a:lnTo>
                <a:lnTo>
                  <a:pt x="1841500" y="1068451"/>
                </a:lnTo>
                <a:lnTo>
                  <a:pt x="0" y="0"/>
                </a:lnTo>
                <a:close/>
              </a:path>
            </a:pathLst>
          </a:custGeom>
          <a:solidFill>
            <a:srgbClr val="FF469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297179" y="1748027"/>
            <a:ext cx="606552" cy="81533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83819" y="1641348"/>
            <a:ext cx="1179576" cy="117347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429564" y="1791080"/>
            <a:ext cx="338455" cy="6216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4000" spc="-5" b="1">
                <a:solidFill>
                  <a:srgbClr val="FFFFFF"/>
                </a:solidFill>
                <a:latin typeface="微软雅黑"/>
                <a:cs typeface="微软雅黑"/>
              </a:rPr>
              <a:t>2</a:t>
            </a:r>
            <a:endParaRPr sz="4000">
              <a:latin typeface="微软雅黑"/>
              <a:cs typeface="微软雅黑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211836" y="1760220"/>
            <a:ext cx="819912" cy="81838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279400" y="1763776"/>
            <a:ext cx="684530" cy="684530"/>
          </a:xfrm>
          <a:custGeom>
            <a:avLst/>
            <a:gdLst/>
            <a:ahLst/>
            <a:cxnLst/>
            <a:rect l="l" t="t" r="r" b="b"/>
            <a:pathLst>
              <a:path w="684530" h="684530">
                <a:moveTo>
                  <a:pt x="0" y="342011"/>
                </a:moveTo>
                <a:lnTo>
                  <a:pt x="3122" y="295610"/>
                </a:lnTo>
                <a:lnTo>
                  <a:pt x="12220" y="251104"/>
                </a:lnTo>
                <a:lnTo>
                  <a:pt x="26883" y="208901"/>
                </a:lnTo>
                <a:lnTo>
                  <a:pt x="46706" y="169408"/>
                </a:lnTo>
                <a:lnTo>
                  <a:pt x="71281" y="133034"/>
                </a:lnTo>
                <a:lnTo>
                  <a:pt x="100199" y="100187"/>
                </a:lnTo>
                <a:lnTo>
                  <a:pt x="133054" y="71273"/>
                </a:lnTo>
                <a:lnTo>
                  <a:pt x="169438" y="46703"/>
                </a:lnTo>
                <a:lnTo>
                  <a:pt x="208943" y="26882"/>
                </a:lnTo>
                <a:lnTo>
                  <a:pt x="251163" y="12219"/>
                </a:lnTo>
                <a:lnTo>
                  <a:pt x="295688" y="3122"/>
                </a:lnTo>
                <a:lnTo>
                  <a:pt x="342112" y="0"/>
                </a:lnTo>
                <a:lnTo>
                  <a:pt x="388533" y="3122"/>
                </a:lnTo>
                <a:lnTo>
                  <a:pt x="433056" y="12219"/>
                </a:lnTo>
                <a:lnTo>
                  <a:pt x="475273" y="26882"/>
                </a:lnTo>
                <a:lnTo>
                  <a:pt x="514777" y="46703"/>
                </a:lnTo>
                <a:lnTo>
                  <a:pt x="551160" y="71273"/>
                </a:lnTo>
                <a:lnTo>
                  <a:pt x="584014" y="100187"/>
                </a:lnTo>
                <a:lnTo>
                  <a:pt x="612932" y="133034"/>
                </a:lnTo>
                <a:lnTo>
                  <a:pt x="637506" y="169408"/>
                </a:lnTo>
                <a:lnTo>
                  <a:pt x="657328" y="208901"/>
                </a:lnTo>
                <a:lnTo>
                  <a:pt x="671992" y="251104"/>
                </a:lnTo>
                <a:lnTo>
                  <a:pt x="681089" y="295610"/>
                </a:lnTo>
                <a:lnTo>
                  <a:pt x="684212" y="342011"/>
                </a:lnTo>
                <a:lnTo>
                  <a:pt x="681089" y="388440"/>
                </a:lnTo>
                <a:lnTo>
                  <a:pt x="671992" y="432971"/>
                </a:lnTo>
                <a:lnTo>
                  <a:pt x="657328" y="475194"/>
                </a:lnTo>
                <a:lnTo>
                  <a:pt x="637506" y="514702"/>
                </a:lnTo>
                <a:lnTo>
                  <a:pt x="612932" y="551089"/>
                </a:lnTo>
                <a:lnTo>
                  <a:pt x="584014" y="583945"/>
                </a:lnTo>
                <a:lnTo>
                  <a:pt x="551160" y="612865"/>
                </a:lnTo>
                <a:lnTo>
                  <a:pt x="514777" y="637441"/>
                </a:lnTo>
                <a:lnTo>
                  <a:pt x="475273" y="657264"/>
                </a:lnTo>
                <a:lnTo>
                  <a:pt x="433056" y="671928"/>
                </a:lnTo>
                <a:lnTo>
                  <a:pt x="388533" y="681026"/>
                </a:lnTo>
                <a:lnTo>
                  <a:pt x="342112" y="684149"/>
                </a:lnTo>
                <a:lnTo>
                  <a:pt x="295688" y="681026"/>
                </a:lnTo>
                <a:lnTo>
                  <a:pt x="251163" y="671928"/>
                </a:lnTo>
                <a:lnTo>
                  <a:pt x="208943" y="657264"/>
                </a:lnTo>
                <a:lnTo>
                  <a:pt x="169438" y="637441"/>
                </a:lnTo>
                <a:lnTo>
                  <a:pt x="133054" y="612865"/>
                </a:lnTo>
                <a:lnTo>
                  <a:pt x="100199" y="583946"/>
                </a:lnTo>
                <a:lnTo>
                  <a:pt x="71281" y="551089"/>
                </a:lnTo>
                <a:lnTo>
                  <a:pt x="46706" y="514702"/>
                </a:lnTo>
                <a:lnTo>
                  <a:pt x="26883" y="475194"/>
                </a:lnTo>
                <a:lnTo>
                  <a:pt x="12220" y="432971"/>
                </a:lnTo>
                <a:lnTo>
                  <a:pt x="3122" y="388440"/>
                </a:lnTo>
                <a:lnTo>
                  <a:pt x="0" y="342011"/>
                </a:lnTo>
                <a:close/>
              </a:path>
            </a:pathLst>
          </a:custGeom>
          <a:ln w="28575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3681476" y="1693275"/>
            <a:ext cx="5405374" cy="347932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/>
          <p:nvPr/>
        </p:nvSpPr>
        <p:spPr>
          <a:xfrm>
            <a:off x="8029193" y="1628902"/>
            <a:ext cx="1765300" cy="5753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 spc="10" b="1">
                <a:latin typeface="Microsoft JhengHei"/>
                <a:cs typeface="Microsoft JhengHei"/>
              </a:rPr>
              <a:t>自动化流程</a:t>
            </a:r>
            <a:endParaRPr sz="2400">
              <a:latin typeface="Microsoft JhengHei"/>
              <a:cs typeface="Microsoft JhengHei"/>
            </a:endParaRPr>
          </a:p>
          <a:p>
            <a:pPr marL="75565">
              <a:lnSpc>
                <a:spcPct val="100000"/>
              </a:lnSpc>
              <a:spcBef>
                <a:spcPts val="110"/>
              </a:spcBef>
            </a:pPr>
            <a:r>
              <a:rPr dirty="0" sz="1200">
                <a:latin typeface="微软雅黑"/>
                <a:cs typeface="微软雅黑"/>
              </a:rPr>
              <a:t>自动化分配漏洞进行修复</a:t>
            </a:r>
            <a:endParaRPr sz="1200">
              <a:latin typeface="微软雅黑"/>
              <a:cs typeface="微软雅黑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208782" y="3789933"/>
            <a:ext cx="8242934" cy="14395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r" marR="1104900">
              <a:lnSpc>
                <a:spcPct val="100000"/>
              </a:lnSpc>
            </a:pPr>
            <a:r>
              <a:rPr dirty="0" sz="2400" spc="10" b="1">
                <a:latin typeface="Microsoft JhengHei"/>
                <a:cs typeface="Microsoft JhengHei"/>
              </a:rPr>
              <a:t>报表分析</a:t>
            </a:r>
            <a:endParaRPr sz="2400">
              <a:latin typeface="Microsoft JhengHei"/>
              <a:cs typeface="Microsoft JhengHei"/>
            </a:endParaRPr>
          </a:p>
          <a:p>
            <a:pPr algn="r" marR="5080">
              <a:lnSpc>
                <a:spcPct val="100000"/>
              </a:lnSpc>
              <a:spcBef>
                <a:spcPts val="150"/>
              </a:spcBef>
            </a:pPr>
            <a:r>
              <a:rPr dirty="0" sz="1200">
                <a:latin typeface="微软雅黑"/>
                <a:cs typeface="微软雅黑"/>
              </a:rPr>
              <a:t>此次改版新增智能化报表分析平台</a:t>
            </a:r>
            <a:endParaRPr sz="120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</a:pPr>
            <a:endParaRPr sz="1200">
              <a:latin typeface="Times New Roman"/>
              <a:cs typeface="Times New Roman"/>
            </a:endParaRPr>
          </a:p>
          <a:p>
            <a:pPr marL="13970">
              <a:lnSpc>
                <a:spcPct val="100000"/>
              </a:lnSpc>
              <a:spcBef>
                <a:spcPts val="1025"/>
              </a:spcBef>
            </a:pPr>
            <a:r>
              <a:rPr dirty="0" sz="2400" spc="5" b="1">
                <a:latin typeface="Microsoft JhengHei"/>
                <a:cs typeface="Microsoft JhengHei"/>
              </a:rPr>
              <a:t>数据统计</a:t>
            </a:r>
            <a:endParaRPr sz="2400">
              <a:latin typeface="Microsoft JhengHei"/>
              <a:cs typeface="Microsoft JhengHei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dirty="0" sz="1200">
                <a:latin typeface="微软雅黑"/>
                <a:cs typeface="微软雅黑"/>
              </a:rPr>
              <a:t>优化数据统计平台</a:t>
            </a:r>
            <a:endParaRPr sz="1200">
              <a:latin typeface="微软雅黑"/>
              <a:cs typeface="微软雅黑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337054" y="2781553"/>
            <a:ext cx="1250950" cy="5391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795"/>
              </a:lnSpc>
            </a:pPr>
            <a:r>
              <a:rPr dirty="0" sz="2400" spc="10" b="1">
                <a:latin typeface="Microsoft JhengHei"/>
                <a:cs typeface="Microsoft JhengHei"/>
              </a:rPr>
              <a:t>漏洞去重</a:t>
            </a:r>
            <a:endParaRPr sz="2400">
              <a:latin typeface="Microsoft JhengHei"/>
              <a:cs typeface="Microsoft JhengHei"/>
            </a:endParaRPr>
          </a:p>
          <a:p>
            <a:pPr marL="13970">
              <a:lnSpc>
                <a:spcPts val="1355"/>
              </a:lnSpc>
            </a:pPr>
            <a:r>
              <a:rPr dirty="0" sz="1200">
                <a:latin typeface="微软雅黑"/>
                <a:cs typeface="微软雅黑"/>
              </a:rPr>
              <a:t>新增漏洞域功能</a:t>
            </a:r>
            <a:endParaRPr sz="1200">
              <a:latin typeface="微软雅黑"/>
              <a:cs typeface="微软雅黑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280405" y="3195065"/>
            <a:ext cx="2409190" cy="5003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200" b="1" u="heavy">
                <a:latin typeface="微软雅黑"/>
                <a:cs typeface="微软雅黑"/>
              </a:rPr>
              <a:t>sec.vip</a:t>
            </a:r>
            <a:r>
              <a:rPr dirty="0" sz="3200" spc="-20" b="1" u="heavy">
                <a:latin typeface="微软雅黑"/>
                <a:cs typeface="微软雅黑"/>
              </a:rPr>
              <a:t>.</a:t>
            </a:r>
            <a:r>
              <a:rPr dirty="0" sz="3200" b="1" u="heavy">
                <a:latin typeface="微软雅黑"/>
                <a:cs typeface="微软雅黑"/>
              </a:rPr>
              <a:t>com</a:t>
            </a:r>
            <a:endParaRPr sz="3200">
              <a:latin typeface="微软雅黑"/>
              <a:cs typeface="微软雅黑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1666875" y="750823"/>
            <a:ext cx="4319651" cy="107950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 txBox="1"/>
          <p:nvPr/>
        </p:nvSpPr>
        <p:spPr>
          <a:xfrm>
            <a:off x="2034667" y="946530"/>
            <a:ext cx="2522220" cy="4191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3295"/>
              </a:lnSpc>
            </a:pPr>
            <a:r>
              <a:rPr dirty="0" sz="2000" spc="-30" b="1">
                <a:solidFill>
                  <a:srgbClr val="FFFFFF"/>
                </a:solidFill>
                <a:latin typeface="微软雅黑"/>
                <a:cs typeface="微软雅黑"/>
              </a:rPr>
              <a:t>V</a:t>
            </a:r>
            <a:r>
              <a:rPr dirty="0" sz="2000" spc="-10" b="1">
                <a:solidFill>
                  <a:srgbClr val="FFFFFF"/>
                </a:solidFill>
                <a:latin typeface="微软雅黑"/>
                <a:cs typeface="微软雅黑"/>
              </a:rPr>
              <a:t>S</a:t>
            </a:r>
            <a:r>
              <a:rPr dirty="0" sz="2000" spc="-20" b="1">
                <a:solidFill>
                  <a:srgbClr val="FFFFFF"/>
                </a:solidFill>
                <a:latin typeface="微软雅黑"/>
                <a:cs typeface="微软雅黑"/>
              </a:rPr>
              <a:t>R</a:t>
            </a:r>
            <a:r>
              <a:rPr dirty="0" sz="2000" spc="-5" b="1">
                <a:solidFill>
                  <a:srgbClr val="FFFFFF"/>
                </a:solidFill>
                <a:latin typeface="微软雅黑"/>
                <a:cs typeface="微软雅黑"/>
              </a:rPr>
              <a:t>C2.0</a:t>
            </a:r>
            <a:r>
              <a:rPr dirty="0" sz="2800" spc="10" b="1">
                <a:solidFill>
                  <a:srgbClr val="FFFFFF"/>
                </a:solidFill>
                <a:latin typeface="Microsoft JhengHei"/>
                <a:cs typeface="Microsoft JhengHei"/>
              </a:rPr>
              <a:t>功能简介</a:t>
            </a:r>
            <a:endParaRPr sz="2800">
              <a:latin typeface="Microsoft JhengHei"/>
              <a:cs typeface="Microsoft JhengHe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04875" y="6317183"/>
            <a:ext cx="1929130" cy="2355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spc="-5" b="1">
                <a:latin typeface="Calibri"/>
                <a:cs typeface="Calibri"/>
              </a:rPr>
              <a:t>2015</a:t>
            </a:r>
            <a:r>
              <a:rPr dirty="0" sz="1400" spc="-5" b="1">
                <a:latin typeface="宋体"/>
                <a:cs typeface="宋体"/>
              </a:rPr>
              <a:t>年</a:t>
            </a:r>
            <a:r>
              <a:rPr dirty="0" sz="1400" spc="-5" b="1">
                <a:latin typeface="Calibri"/>
                <a:cs typeface="Calibri"/>
              </a:rPr>
              <a:t>8</a:t>
            </a:r>
            <a:r>
              <a:rPr dirty="0" sz="1400" spc="-5" b="1">
                <a:latin typeface="宋体"/>
                <a:cs typeface="宋体"/>
              </a:rPr>
              <a:t>月</a:t>
            </a:r>
            <a:r>
              <a:rPr dirty="0" sz="1400" spc="-5" b="1">
                <a:latin typeface="Calibri"/>
                <a:cs typeface="Calibri"/>
              </a:rPr>
              <a:t>VSRC</a:t>
            </a:r>
            <a:r>
              <a:rPr dirty="0" sz="1400" spc="-5" b="1">
                <a:latin typeface="宋体"/>
                <a:cs typeface="宋体"/>
              </a:rPr>
              <a:t>上线运营</a:t>
            </a:r>
            <a:endParaRPr sz="1400">
              <a:latin typeface="宋体"/>
              <a:cs typeface="宋体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3396234" y="6317183"/>
            <a:ext cx="2085975" cy="2355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spc="-5" b="1">
                <a:latin typeface="Calibri"/>
                <a:cs typeface="Calibri"/>
              </a:rPr>
              <a:t>2016</a:t>
            </a:r>
            <a:r>
              <a:rPr dirty="0" sz="1400" spc="-5" b="1">
                <a:latin typeface="宋体"/>
                <a:cs typeface="宋体"/>
              </a:rPr>
              <a:t>年</a:t>
            </a:r>
            <a:r>
              <a:rPr dirty="0" sz="1400" spc="-5" b="1">
                <a:latin typeface="Calibri"/>
                <a:cs typeface="Calibri"/>
              </a:rPr>
              <a:t>2</a:t>
            </a:r>
            <a:r>
              <a:rPr dirty="0" sz="1400" spc="-5" b="1">
                <a:latin typeface="宋体"/>
                <a:cs typeface="宋体"/>
              </a:rPr>
              <a:t>月</a:t>
            </a:r>
            <a:r>
              <a:rPr dirty="0" sz="1400" spc="-5" b="1">
                <a:latin typeface="Calibri"/>
                <a:cs typeface="Calibri"/>
              </a:rPr>
              <a:t>17</a:t>
            </a:r>
            <a:r>
              <a:rPr dirty="0" sz="1400" spc="-5" b="1">
                <a:latin typeface="宋体"/>
                <a:cs typeface="宋体"/>
              </a:rPr>
              <a:t>日微信公众号</a:t>
            </a:r>
            <a:endParaRPr sz="1400">
              <a:latin typeface="宋体"/>
              <a:cs typeface="宋体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6382639" y="6317183"/>
            <a:ext cx="2517775" cy="2355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spc="-5" b="1">
                <a:latin typeface="Calibri"/>
                <a:cs typeface="Calibri"/>
              </a:rPr>
              <a:t>2016</a:t>
            </a:r>
            <a:r>
              <a:rPr dirty="0" sz="1400" spc="-5" b="1">
                <a:latin typeface="宋体"/>
                <a:cs typeface="宋体"/>
              </a:rPr>
              <a:t>年</a:t>
            </a:r>
            <a:r>
              <a:rPr dirty="0" sz="1400" spc="-5" b="1">
                <a:latin typeface="Calibri"/>
                <a:cs typeface="Calibri"/>
              </a:rPr>
              <a:t>5</a:t>
            </a:r>
            <a:r>
              <a:rPr dirty="0" sz="1400" spc="-5" b="1">
                <a:latin typeface="宋体"/>
                <a:cs typeface="宋体"/>
              </a:rPr>
              <a:t>月</a:t>
            </a:r>
            <a:r>
              <a:rPr dirty="0" sz="1400" spc="-5" b="1">
                <a:latin typeface="Calibri"/>
                <a:cs typeface="Calibri"/>
              </a:rPr>
              <a:t>10</a:t>
            </a:r>
            <a:r>
              <a:rPr dirty="0" sz="1400" spc="-5" b="1">
                <a:latin typeface="宋体"/>
                <a:cs typeface="宋体"/>
              </a:rPr>
              <a:t>日</a:t>
            </a:r>
            <a:r>
              <a:rPr dirty="0" sz="1400" spc="-5" b="1">
                <a:latin typeface="Calibri"/>
                <a:cs typeface="Calibri"/>
              </a:rPr>
              <a:t>VSRC2.0</a:t>
            </a:r>
            <a:r>
              <a:rPr dirty="0" sz="1400" spc="-5" b="1">
                <a:latin typeface="宋体"/>
                <a:cs typeface="宋体"/>
              </a:rPr>
              <a:t>升级上线</a:t>
            </a:r>
            <a:endParaRPr sz="1400">
              <a:latin typeface="宋体"/>
              <a:cs typeface="宋体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5802350" y="6119838"/>
            <a:ext cx="549275" cy="574675"/>
          </a:xfrm>
          <a:custGeom>
            <a:avLst/>
            <a:gdLst/>
            <a:ahLst/>
            <a:cxnLst/>
            <a:rect l="l" t="t" r="r" b="b"/>
            <a:pathLst>
              <a:path w="549275" h="574675">
                <a:moveTo>
                  <a:pt x="354169" y="0"/>
                </a:moveTo>
                <a:lnTo>
                  <a:pt x="334543" y="3123"/>
                </a:lnTo>
                <a:lnTo>
                  <a:pt x="318125" y="13249"/>
                </a:lnTo>
                <a:lnTo>
                  <a:pt x="307588" y="28378"/>
                </a:lnTo>
                <a:lnTo>
                  <a:pt x="303575" y="46559"/>
                </a:lnTo>
                <a:lnTo>
                  <a:pt x="306730" y="65836"/>
                </a:lnTo>
                <a:lnTo>
                  <a:pt x="316837" y="82640"/>
                </a:lnTo>
                <a:lnTo>
                  <a:pt x="331956" y="93998"/>
                </a:lnTo>
                <a:lnTo>
                  <a:pt x="350146" y="98822"/>
                </a:lnTo>
                <a:lnTo>
                  <a:pt x="369468" y="96023"/>
                </a:lnTo>
                <a:lnTo>
                  <a:pt x="386244" y="85907"/>
                </a:lnTo>
                <a:lnTo>
                  <a:pt x="397567" y="70773"/>
                </a:lnTo>
                <a:lnTo>
                  <a:pt x="402365" y="52586"/>
                </a:lnTo>
                <a:lnTo>
                  <a:pt x="399567" y="33311"/>
                </a:lnTo>
                <a:lnTo>
                  <a:pt x="389086" y="15532"/>
                </a:lnTo>
                <a:lnTo>
                  <a:pt x="373151" y="4282"/>
                </a:lnTo>
                <a:lnTo>
                  <a:pt x="354169" y="0"/>
                </a:lnTo>
                <a:close/>
              </a:path>
              <a:path w="549275" h="574675">
                <a:moveTo>
                  <a:pt x="385724" y="363219"/>
                </a:moveTo>
                <a:lnTo>
                  <a:pt x="260248" y="363219"/>
                </a:lnTo>
                <a:lnTo>
                  <a:pt x="320700" y="388746"/>
                </a:lnTo>
                <a:lnTo>
                  <a:pt x="325272" y="530465"/>
                </a:lnTo>
                <a:lnTo>
                  <a:pt x="388010" y="572286"/>
                </a:lnTo>
                <a:lnTo>
                  <a:pt x="400415" y="574610"/>
                </a:lnTo>
                <a:lnTo>
                  <a:pt x="412378" y="571705"/>
                </a:lnTo>
                <a:lnTo>
                  <a:pt x="422604" y="564442"/>
                </a:lnTo>
                <a:lnTo>
                  <a:pt x="429793" y="553693"/>
                </a:lnTo>
                <a:lnTo>
                  <a:pt x="432129" y="541281"/>
                </a:lnTo>
                <a:lnTo>
                  <a:pt x="429238" y="529301"/>
                </a:lnTo>
                <a:lnTo>
                  <a:pt x="421989" y="519062"/>
                </a:lnTo>
                <a:lnTo>
                  <a:pt x="411251" y="511872"/>
                </a:lnTo>
                <a:lnTo>
                  <a:pt x="390296" y="502576"/>
                </a:lnTo>
                <a:lnTo>
                  <a:pt x="385845" y="369123"/>
                </a:lnTo>
                <a:lnTo>
                  <a:pt x="385724" y="363219"/>
                </a:lnTo>
                <a:close/>
              </a:path>
              <a:path w="549275" h="574675">
                <a:moveTo>
                  <a:pt x="49047" y="367854"/>
                </a:moveTo>
                <a:lnTo>
                  <a:pt x="2692" y="430567"/>
                </a:lnTo>
                <a:lnTo>
                  <a:pt x="0" y="442979"/>
                </a:lnTo>
                <a:lnTo>
                  <a:pt x="2105" y="454959"/>
                </a:lnTo>
                <a:lnTo>
                  <a:pt x="8568" y="465198"/>
                </a:lnTo>
                <a:lnTo>
                  <a:pt x="18948" y="472388"/>
                </a:lnTo>
                <a:lnTo>
                  <a:pt x="31353" y="475070"/>
                </a:lnTo>
                <a:lnTo>
                  <a:pt x="43316" y="472964"/>
                </a:lnTo>
                <a:lnTo>
                  <a:pt x="53542" y="466503"/>
                </a:lnTo>
                <a:lnTo>
                  <a:pt x="60731" y="456119"/>
                </a:lnTo>
                <a:lnTo>
                  <a:pt x="72288" y="430567"/>
                </a:lnTo>
                <a:lnTo>
                  <a:pt x="221095" y="430567"/>
                </a:lnTo>
                <a:lnTo>
                  <a:pt x="223450" y="429711"/>
                </a:lnTo>
                <a:lnTo>
                  <a:pt x="231054" y="423426"/>
                </a:lnTo>
                <a:lnTo>
                  <a:pt x="237134" y="414298"/>
                </a:lnTo>
                <a:lnTo>
                  <a:pt x="257099" y="370178"/>
                </a:lnTo>
                <a:lnTo>
                  <a:pt x="188366" y="370178"/>
                </a:lnTo>
                <a:lnTo>
                  <a:pt x="49047" y="367854"/>
                </a:lnTo>
                <a:close/>
              </a:path>
              <a:path w="549275" h="574675">
                <a:moveTo>
                  <a:pt x="221095" y="430567"/>
                </a:moveTo>
                <a:lnTo>
                  <a:pt x="72288" y="430567"/>
                </a:lnTo>
                <a:lnTo>
                  <a:pt x="202555" y="432867"/>
                </a:lnTo>
                <a:lnTo>
                  <a:pt x="214560" y="432942"/>
                </a:lnTo>
                <a:lnTo>
                  <a:pt x="221095" y="430567"/>
                </a:lnTo>
                <a:close/>
              </a:path>
              <a:path w="549275" h="574675">
                <a:moveTo>
                  <a:pt x="516460" y="184327"/>
                </a:moveTo>
                <a:lnTo>
                  <a:pt x="244119" y="184327"/>
                </a:lnTo>
                <a:lnTo>
                  <a:pt x="204622" y="286536"/>
                </a:lnTo>
                <a:lnTo>
                  <a:pt x="201050" y="296989"/>
                </a:lnTo>
                <a:lnTo>
                  <a:pt x="200527" y="307447"/>
                </a:lnTo>
                <a:lnTo>
                  <a:pt x="202622" y="317904"/>
                </a:lnTo>
                <a:lnTo>
                  <a:pt x="206908" y="328357"/>
                </a:lnTo>
                <a:lnTo>
                  <a:pt x="188366" y="370178"/>
                </a:lnTo>
                <a:lnTo>
                  <a:pt x="257099" y="370178"/>
                </a:lnTo>
                <a:lnTo>
                  <a:pt x="260248" y="363219"/>
                </a:lnTo>
                <a:lnTo>
                  <a:pt x="385724" y="363219"/>
                </a:lnTo>
                <a:lnTo>
                  <a:pt x="384075" y="354605"/>
                </a:lnTo>
                <a:lnTo>
                  <a:pt x="379581" y="346650"/>
                </a:lnTo>
                <a:lnTo>
                  <a:pt x="372919" y="340007"/>
                </a:lnTo>
                <a:lnTo>
                  <a:pt x="364769" y="335330"/>
                </a:lnTo>
                <a:lnTo>
                  <a:pt x="306730" y="298169"/>
                </a:lnTo>
                <a:lnTo>
                  <a:pt x="348513" y="188962"/>
                </a:lnTo>
                <a:lnTo>
                  <a:pt x="510869" y="188962"/>
                </a:lnTo>
                <a:lnTo>
                  <a:pt x="516460" y="184327"/>
                </a:lnTo>
                <a:close/>
              </a:path>
              <a:path w="549275" h="574675">
                <a:moveTo>
                  <a:pt x="299745" y="105320"/>
                </a:moveTo>
                <a:lnTo>
                  <a:pt x="155854" y="154113"/>
                </a:lnTo>
                <a:lnTo>
                  <a:pt x="134899" y="182002"/>
                </a:lnTo>
                <a:lnTo>
                  <a:pt x="134899" y="288873"/>
                </a:lnTo>
                <a:lnTo>
                  <a:pt x="136979" y="299104"/>
                </a:lnTo>
                <a:lnTo>
                  <a:pt x="142773" y="308029"/>
                </a:lnTo>
                <a:lnTo>
                  <a:pt x="151616" y="314342"/>
                </a:lnTo>
                <a:lnTo>
                  <a:pt x="162839" y="316737"/>
                </a:lnTo>
                <a:lnTo>
                  <a:pt x="174043" y="314342"/>
                </a:lnTo>
                <a:lnTo>
                  <a:pt x="182842" y="308029"/>
                </a:lnTo>
                <a:lnTo>
                  <a:pt x="188593" y="299104"/>
                </a:lnTo>
                <a:lnTo>
                  <a:pt x="190652" y="288873"/>
                </a:lnTo>
                <a:lnTo>
                  <a:pt x="190652" y="202894"/>
                </a:lnTo>
                <a:lnTo>
                  <a:pt x="244119" y="184327"/>
                </a:lnTo>
                <a:lnTo>
                  <a:pt x="516460" y="184327"/>
                </a:lnTo>
                <a:lnTo>
                  <a:pt x="524885" y="177342"/>
                </a:lnTo>
                <a:lnTo>
                  <a:pt x="436778" y="177342"/>
                </a:lnTo>
                <a:lnTo>
                  <a:pt x="341528" y="119277"/>
                </a:lnTo>
                <a:lnTo>
                  <a:pt x="336956" y="114616"/>
                </a:lnTo>
                <a:lnTo>
                  <a:pt x="332257" y="112292"/>
                </a:lnTo>
                <a:lnTo>
                  <a:pt x="327685" y="109981"/>
                </a:lnTo>
                <a:lnTo>
                  <a:pt x="322986" y="107657"/>
                </a:lnTo>
                <a:lnTo>
                  <a:pt x="299745" y="107657"/>
                </a:lnTo>
                <a:lnTo>
                  <a:pt x="299745" y="105320"/>
                </a:lnTo>
                <a:close/>
              </a:path>
              <a:path w="549275" h="574675">
                <a:moveTo>
                  <a:pt x="510869" y="188962"/>
                </a:moveTo>
                <a:lnTo>
                  <a:pt x="348513" y="188962"/>
                </a:lnTo>
                <a:lnTo>
                  <a:pt x="422808" y="235419"/>
                </a:lnTo>
                <a:lnTo>
                  <a:pt x="431817" y="239305"/>
                </a:lnTo>
                <a:lnTo>
                  <a:pt x="441065" y="240360"/>
                </a:lnTo>
                <a:lnTo>
                  <a:pt x="449883" y="238371"/>
                </a:lnTo>
                <a:lnTo>
                  <a:pt x="457606" y="233120"/>
                </a:lnTo>
                <a:lnTo>
                  <a:pt x="510869" y="188962"/>
                </a:lnTo>
                <a:close/>
              </a:path>
              <a:path w="549275" h="574675">
                <a:moveTo>
                  <a:pt x="523773" y="116070"/>
                </a:moveTo>
                <a:lnTo>
                  <a:pt x="513490" y="116759"/>
                </a:lnTo>
                <a:lnTo>
                  <a:pt x="504088" y="121589"/>
                </a:lnTo>
                <a:lnTo>
                  <a:pt x="436778" y="177342"/>
                </a:lnTo>
                <a:lnTo>
                  <a:pt x="524885" y="177342"/>
                </a:lnTo>
                <a:lnTo>
                  <a:pt x="538886" y="165734"/>
                </a:lnTo>
                <a:lnTo>
                  <a:pt x="545798" y="156292"/>
                </a:lnTo>
                <a:lnTo>
                  <a:pt x="549030" y="145982"/>
                </a:lnTo>
                <a:lnTo>
                  <a:pt x="548334" y="135676"/>
                </a:lnTo>
                <a:lnTo>
                  <a:pt x="543458" y="126249"/>
                </a:lnTo>
                <a:lnTo>
                  <a:pt x="534056" y="119306"/>
                </a:lnTo>
                <a:lnTo>
                  <a:pt x="523773" y="116070"/>
                </a:lnTo>
                <a:close/>
              </a:path>
              <a:path w="549275" h="574675">
                <a:moveTo>
                  <a:pt x="316001" y="105320"/>
                </a:moveTo>
                <a:lnTo>
                  <a:pt x="309016" y="105320"/>
                </a:lnTo>
                <a:lnTo>
                  <a:pt x="299745" y="107657"/>
                </a:lnTo>
                <a:lnTo>
                  <a:pt x="322986" y="107657"/>
                </a:lnTo>
                <a:lnTo>
                  <a:pt x="316001" y="105320"/>
                </a:lnTo>
                <a:close/>
              </a:path>
            </a:pathLst>
          </a:custGeom>
          <a:solidFill>
            <a:srgbClr val="F1009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2555875" y="6392862"/>
            <a:ext cx="587375" cy="76200"/>
          </a:xfrm>
          <a:custGeom>
            <a:avLst/>
            <a:gdLst/>
            <a:ahLst/>
            <a:cxnLst/>
            <a:rect l="l" t="t" r="r" b="b"/>
            <a:pathLst>
              <a:path w="587375" h="76200">
                <a:moveTo>
                  <a:pt x="511175" y="0"/>
                </a:moveTo>
                <a:lnTo>
                  <a:pt x="511175" y="76200"/>
                </a:lnTo>
                <a:lnTo>
                  <a:pt x="581025" y="41275"/>
                </a:lnTo>
                <a:lnTo>
                  <a:pt x="523875" y="41275"/>
                </a:lnTo>
                <a:lnTo>
                  <a:pt x="523875" y="34925"/>
                </a:lnTo>
                <a:lnTo>
                  <a:pt x="581025" y="34925"/>
                </a:lnTo>
                <a:lnTo>
                  <a:pt x="511175" y="0"/>
                </a:lnTo>
                <a:close/>
              </a:path>
              <a:path w="587375" h="76200">
                <a:moveTo>
                  <a:pt x="511175" y="34925"/>
                </a:moveTo>
                <a:lnTo>
                  <a:pt x="0" y="34925"/>
                </a:lnTo>
                <a:lnTo>
                  <a:pt x="0" y="41275"/>
                </a:lnTo>
                <a:lnTo>
                  <a:pt x="511175" y="41275"/>
                </a:lnTo>
                <a:lnTo>
                  <a:pt x="511175" y="34925"/>
                </a:lnTo>
                <a:close/>
              </a:path>
              <a:path w="587375" h="76200">
                <a:moveTo>
                  <a:pt x="581025" y="34925"/>
                </a:moveTo>
                <a:lnTo>
                  <a:pt x="523875" y="34925"/>
                </a:lnTo>
                <a:lnTo>
                  <a:pt x="523875" y="41275"/>
                </a:lnTo>
                <a:lnTo>
                  <a:pt x="581025" y="41275"/>
                </a:lnTo>
                <a:lnTo>
                  <a:pt x="587375" y="38100"/>
                </a:lnTo>
                <a:lnTo>
                  <a:pt x="581025" y="3492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 txBox="1"/>
          <p:nvPr/>
        </p:nvSpPr>
        <p:spPr>
          <a:xfrm>
            <a:off x="9742169" y="6317183"/>
            <a:ext cx="2091055" cy="2355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spc="-5" b="1">
                <a:latin typeface="Calibri"/>
                <a:cs typeface="Calibri"/>
              </a:rPr>
              <a:t>2016</a:t>
            </a:r>
            <a:r>
              <a:rPr dirty="0" sz="1400" spc="-5" b="1">
                <a:latin typeface="宋体"/>
                <a:cs typeface="宋体"/>
              </a:rPr>
              <a:t>年第二季度</a:t>
            </a:r>
            <a:r>
              <a:rPr dirty="0" sz="1400" spc="-5" b="1">
                <a:latin typeface="Calibri"/>
                <a:cs typeface="Calibri"/>
              </a:rPr>
              <a:t>T-Safe</a:t>
            </a:r>
            <a:r>
              <a:rPr dirty="0" sz="1400" spc="-5" b="1">
                <a:latin typeface="宋体"/>
                <a:cs typeface="宋体"/>
              </a:rPr>
              <a:t>团队</a:t>
            </a:r>
            <a:endParaRPr sz="1400">
              <a:latin typeface="宋体"/>
              <a:cs typeface="宋体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9048750" y="6424612"/>
            <a:ext cx="587375" cy="76200"/>
          </a:xfrm>
          <a:custGeom>
            <a:avLst/>
            <a:gdLst/>
            <a:ahLst/>
            <a:cxnLst/>
            <a:rect l="l" t="t" r="r" b="b"/>
            <a:pathLst>
              <a:path w="587375" h="76200">
                <a:moveTo>
                  <a:pt x="511175" y="0"/>
                </a:moveTo>
                <a:lnTo>
                  <a:pt x="511175" y="76200"/>
                </a:lnTo>
                <a:lnTo>
                  <a:pt x="581025" y="41275"/>
                </a:lnTo>
                <a:lnTo>
                  <a:pt x="523875" y="41275"/>
                </a:lnTo>
                <a:lnTo>
                  <a:pt x="523875" y="34925"/>
                </a:lnTo>
                <a:lnTo>
                  <a:pt x="581025" y="34925"/>
                </a:lnTo>
                <a:lnTo>
                  <a:pt x="511175" y="0"/>
                </a:lnTo>
                <a:close/>
              </a:path>
              <a:path w="587375" h="76200">
                <a:moveTo>
                  <a:pt x="511175" y="34925"/>
                </a:moveTo>
                <a:lnTo>
                  <a:pt x="0" y="34925"/>
                </a:lnTo>
                <a:lnTo>
                  <a:pt x="0" y="41275"/>
                </a:lnTo>
                <a:lnTo>
                  <a:pt x="511175" y="41275"/>
                </a:lnTo>
                <a:lnTo>
                  <a:pt x="511175" y="34925"/>
                </a:lnTo>
                <a:close/>
              </a:path>
              <a:path w="587375" h="76200">
                <a:moveTo>
                  <a:pt x="581025" y="34925"/>
                </a:moveTo>
                <a:lnTo>
                  <a:pt x="523875" y="34925"/>
                </a:lnTo>
                <a:lnTo>
                  <a:pt x="523875" y="41275"/>
                </a:lnTo>
                <a:lnTo>
                  <a:pt x="581025" y="41275"/>
                </a:lnTo>
                <a:lnTo>
                  <a:pt x="587375" y="38100"/>
                </a:lnTo>
                <a:lnTo>
                  <a:pt x="581025" y="3492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799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0" y="3223260"/>
            <a:ext cx="1327404" cy="15773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350" y="3225800"/>
            <a:ext cx="1268730" cy="1470025"/>
          </a:xfrm>
          <a:custGeom>
            <a:avLst/>
            <a:gdLst/>
            <a:ahLst/>
            <a:cxnLst/>
            <a:rect l="l" t="t" r="r" b="b"/>
            <a:pathLst>
              <a:path w="1268730" h="1470025">
                <a:moveTo>
                  <a:pt x="0" y="0"/>
                </a:moveTo>
                <a:lnTo>
                  <a:pt x="0" y="1470025"/>
                </a:lnTo>
                <a:lnTo>
                  <a:pt x="1268476" y="735076"/>
                </a:lnTo>
                <a:lnTo>
                  <a:pt x="0" y="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0" y="1330452"/>
            <a:ext cx="1327404" cy="157886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350" y="1333500"/>
            <a:ext cx="1268730" cy="1471930"/>
          </a:xfrm>
          <a:custGeom>
            <a:avLst/>
            <a:gdLst/>
            <a:ahLst/>
            <a:cxnLst/>
            <a:rect l="l" t="t" r="r" b="b"/>
            <a:pathLst>
              <a:path w="1268730" h="1471930">
                <a:moveTo>
                  <a:pt x="0" y="0"/>
                </a:moveTo>
                <a:lnTo>
                  <a:pt x="0" y="1471549"/>
                </a:lnTo>
                <a:lnTo>
                  <a:pt x="1268476" y="735838"/>
                </a:lnTo>
                <a:lnTo>
                  <a:pt x="0" y="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0" y="662940"/>
            <a:ext cx="1327404" cy="157733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350" y="665098"/>
            <a:ext cx="1268730" cy="1471930"/>
          </a:xfrm>
          <a:custGeom>
            <a:avLst/>
            <a:gdLst/>
            <a:ahLst/>
            <a:cxnLst/>
            <a:rect l="l" t="t" r="r" b="b"/>
            <a:pathLst>
              <a:path w="1268730" h="1471930">
                <a:moveTo>
                  <a:pt x="0" y="0"/>
                </a:moveTo>
                <a:lnTo>
                  <a:pt x="0" y="1471676"/>
                </a:lnTo>
                <a:lnTo>
                  <a:pt x="1268475" y="735838"/>
                </a:lnTo>
                <a:lnTo>
                  <a:pt x="0" y="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0" y="1962911"/>
            <a:ext cx="1900427" cy="224180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6349" y="1978025"/>
            <a:ext cx="1841500" cy="2135505"/>
          </a:xfrm>
          <a:custGeom>
            <a:avLst/>
            <a:gdLst/>
            <a:ahLst/>
            <a:cxnLst/>
            <a:rect l="l" t="t" r="r" b="b"/>
            <a:pathLst>
              <a:path w="1841500" h="2135504">
                <a:moveTo>
                  <a:pt x="0" y="0"/>
                </a:moveTo>
                <a:lnTo>
                  <a:pt x="0" y="2135124"/>
                </a:lnTo>
                <a:lnTo>
                  <a:pt x="1841500" y="1067562"/>
                </a:lnTo>
                <a:lnTo>
                  <a:pt x="0" y="0"/>
                </a:lnTo>
                <a:close/>
              </a:path>
            </a:pathLst>
          </a:custGeom>
          <a:solidFill>
            <a:srgbClr val="FF469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315468" y="2636520"/>
            <a:ext cx="606551" cy="81381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02107" y="2529839"/>
            <a:ext cx="1179576" cy="117348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447243" y="2678684"/>
            <a:ext cx="338455" cy="6216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4000" spc="-5" b="1">
                <a:solidFill>
                  <a:srgbClr val="FFFFFF"/>
                </a:solidFill>
                <a:latin typeface="微软雅黑"/>
                <a:cs typeface="微软雅黑"/>
              </a:rPr>
              <a:t>3</a:t>
            </a:r>
            <a:endParaRPr sz="4000">
              <a:latin typeface="微软雅黑"/>
              <a:cs typeface="微软雅黑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11836" y="2647188"/>
            <a:ext cx="819912" cy="82143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279400" y="2651125"/>
            <a:ext cx="684530" cy="685800"/>
          </a:xfrm>
          <a:custGeom>
            <a:avLst/>
            <a:gdLst/>
            <a:ahLst/>
            <a:cxnLst/>
            <a:rect l="l" t="t" r="r" b="b"/>
            <a:pathLst>
              <a:path w="684530" h="685800">
                <a:moveTo>
                  <a:pt x="0" y="342900"/>
                </a:moveTo>
                <a:lnTo>
                  <a:pt x="3122" y="296375"/>
                </a:lnTo>
                <a:lnTo>
                  <a:pt x="12220" y="251751"/>
                </a:lnTo>
                <a:lnTo>
                  <a:pt x="26883" y="209436"/>
                </a:lnTo>
                <a:lnTo>
                  <a:pt x="46706" y="169841"/>
                </a:lnTo>
                <a:lnTo>
                  <a:pt x="71281" y="133373"/>
                </a:lnTo>
                <a:lnTo>
                  <a:pt x="100199" y="100441"/>
                </a:lnTo>
                <a:lnTo>
                  <a:pt x="133054" y="71454"/>
                </a:lnTo>
                <a:lnTo>
                  <a:pt x="169438" y="46820"/>
                </a:lnTo>
                <a:lnTo>
                  <a:pt x="208943" y="26949"/>
                </a:lnTo>
                <a:lnTo>
                  <a:pt x="251163" y="12250"/>
                </a:lnTo>
                <a:lnTo>
                  <a:pt x="295688" y="3130"/>
                </a:lnTo>
                <a:lnTo>
                  <a:pt x="342112" y="0"/>
                </a:lnTo>
                <a:lnTo>
                  <a:pt x="388533" y="3130"/>
                </a:lnTo>
                <a:lnTo>
                  <a:pt x="433056" y="12250"/>
                </a:lnTo>
                <a:lnTo>
                  <a:pt x="475273" y="26949"/>
                </a:lnTo>
                <a:lnTo>
                  <a:pt x="514777" y="46820"/>
                </a:lnTo>
                <a:lnTo>
                  <a:pt x="551160" y="71454"/>
                </a:lnTo>
                <a:lnTo>
                  <a:pt x="584014" y="100441"/>
                </a:lnTo>
                <a:lnTo>
                  <a:pt x="612932" y="133373"/>
                </a:lnTo>
                <a:lnTo>
                  <a:pt x="637506" y="169841"/>
                </a:lnTo>
                <a:lnTo>
                  <a:pt x="657328" y="209436"/>
                </a:lnTo>
                <a:lnTo>
                  <a:pt x="671992" y="251751"/>
                </a:lnTo>
                <a:lnTo>
                  <a:pt x="681089" y="296375"/>
                </a:lnTo>
                <a:lnTo>
                  <a:pt x="684212" y="342900"/>
                </a:lnTo>
                <a:lnTo>
                  <a:pt x="681089" y="389424"/>
                </a:lnTo>
                <a:lnTo>
                  <a:pt x="671992" y="434048"/>
                </a:lnTo>
                <a:lnTo>
                  <a:pt x="657328" y="476363"/>
                </a:lnTo>
                <a:lnTo>
                  <a:pt x="637506" y="515958"/>
                </a:lnTo>
                <a:lnTo>
                  <a:pt x="612932" y="552426"/>
                </a:lnTo>
                <a:lnTo>
                  <a:pt x="584014" y="585358"/>
                </a:lnTo>
                <a:lnTo>
                  <a:pt x="551160" y="614345"/>
                </a:lnTo>
                <a:lnTo>
                  <a:pt x="514777" y="638979"/>
                </a:lnTo>
                <a:lnTo>
                  <a:pt x="475273" y="658850"/>
                </a:lnTo>
                <a:lnTo>
                  <a:pt x="433056" y="673549"/>
                </a:lnTo>
                <a:lnTo>
                  <a:pt x="388533" y="682669"/>
                </a:lnTo>
                <a:lnTo>
                  <a:pt x="342112" y="685800"/>
                </a:lnTo>
                <a:lnTo>
                  <a:pt x="295688" y="682669"/>
                </a:lnTo>
                <a:lnTo>
                  <a:pt x="251163" y="673549"/>
                </a:lnTo>
                <a:lnTo>
                  <a:pt x="208943" y="658850"/>
                </a:lnTo>
                <a:lnTo>
                  <a:pt x="169438" y="638979"/>
                </a:lnTo>
                <a:lnTo>
                  <a:pt x="133054" y="614345"/>
                </a:lnTo>
                <a:lnTo>
                  <a:pt x="100199" y="585358"/>
                </a:lnTo>
                <a:lnTo>
                  <a:pt x="71281" y="552426"/>
                </a:lnTo>
                <a:lnTo>
                  <a:pt x="46706" y="515958"/>
                </a:lnTo>
                <a:lnTo>
                  <a:pt x="26883" y="476363"/>
                </a:lnTo>
                <a:lnTo>
                  <a:pt x="12220" y="434048"/>
                </a:lnTo>
                <a:lnTo>
                  <a:pt x="3122" y="389424"/>
                </a:lnTo>
                <a:lnTo>
                  <a:pt x="0" y="342900"/>
                </a:lnTo>
                <a:close/>
              </a:path>
            </a:pathLst>
          </a:custGeom>
          <a:ln w="28575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666875" y="750823"/>
            <a:ext cx="4319651" cy="10795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4450729" y="1485250"/>
            <a:ext cx="3973199" cy="393674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8091043" y="2073528"/>
            <a:ext cx="1863725" cy="3606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840"/>
              </a:lnSpc>
            </a:pPr>
            <a:r>
              <a:rPr dirty="0" sz="2400" spc="10" b="1">
                <a:latin typeface="Microsoft JhengHei"/>
                <a:cs typeface="Microsoft JhengHei"/>
              </a:rPr>
              <a:t>马尔代夫旅游</a:t>
            </a:r>
            <a:endParaRPr sz="2400">
              <a:latin typeface="Microsoft JhengHei"/>
              <a:cs typeface="Microsoft JhengHe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532368" y="3367785"/>
            <a:ext cx="944880" cy="3606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840"/>
              </a:lnSpc>
            </a:pPr>
            <a:r>
              <a:rPr dirty="0" sz="2400" spc="5" b="1">
                <a:latin typeface="Microsoft JhengHei"/>
                <a:cs typeface="Microsoft JhengHei"/>
              </a:rPr>
              <a:t>心愿单</a:t>
            </a:r>
            <a:endParaRPr sz="2400">
              <a:latin typeface="Microsoft JhengHei"/>
              <a:cs typeface="Microsoft JhengHe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967218" y="4568063"/>
            <a:ext cx="1557020" cy="3606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835"/>
              </a:lnSpc>
            </a:pPr>
            <a:r>
              <a:rPr dirty="0" sz="2400" spc="10" b="1">
                <a:latin typeface="Microsoft JhengHei"/>
                <a:cs typeface="Microsoft JhengHei"/>
              </a:rPr>
              <a:t>唯科普专栏</a:t>
            </a:r>
            <a:endParaRPr sz="2400">
              <a:latin typeface="Microsoft JhengHei"/>
              <a:cs typeface="Microsoft JhengHe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757677" y="2073528"/>
            <a:ext cx="2017395" cy="3606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840"/>
              </a:lnSpc>
            </a:pPr>
            <a:r>
              <a:rPr dirty="0" sz="2400" spc="10" b="1">
                <a:latin typeface="Microsoft JhengHei"/>
                <a:cs typeface="Microsoft JhengHei"/>
              </a:rPr>
              <a:t>贡献值</a:t>
            </a:r>
            <a:r>
              <a:rPr dirty="0" sz="2400" spc="-235" b="1">
                <a:latin typeface="Courier New"/>
                <a:cs typeface="Courier New"/>
              </a:rPr>
              <a:t>&amp;</a:t>
            </a:r>
            <a:r>
              <a:rPr dirty="0" sz="2400" spc="10" b="1">
                <a:latin typeface="Microsoft JhengHei"/>
                <a:cs typeface="Microsoft JhengHei"/>
              </a:rPr>
              <a:t>安全币</a:t>
            </a:r>
            <a:endParaRPr sz="2400">
              <a:latin typeface="Microsoft JhengHei"/>
              <a:cs typeface="Microsoft JhengHe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446782" y="3367785"/>
            <a:ext cx="1863725" cy="3606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840"/>
              </a:lnSpc>
            </a:pPr>
            <a:r>
              <a:rPr dirty="0" sz="2400" spc="5" b="1">
                <a:latin typeface="Microsoft JhengHei"/>
                <a:cs typeface="Microsoft JhengHei"/>
              </a:rPr>
              <a:t>新增业务系数</a:t>
            </a:r>
            <a:endParaRPr sz="2400">
              <a:latin typeface="Microsoft JhengHei"/>
              <a:cs typeface="Microsoft JhengHe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949955" y="4568063"/>
            <a:ext cx="1863725" cy="3606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835"/>
              </a:lnSpc>
            </a:pPr>
            <a:r>
              <a:rPr dirty="0" sz="2400" spc="10" b="1">
                <a:latin typeface="Microsoft JhengHei"/>
                <a:cs typeface="Microsoft JhengHei"/>
              </a:rPr>
              <a:t>明确业务划分</a:t>
            </a:r>
            <a:endParaRPr sz="2400">
              <a:latin typeface="Microsoft JhengHei"/>
              <a:cs typeface="Microsoft JhengHe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077839" y="3096640"/>
            <a:ext cx="1818005" cy="5003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200" b="1">
                <a:solidFill>
                  <a:srgbClr val="FF4692"/>
                </a:solidFill>
                <a:latin typeface="微软雅黑"/>
                <a:cs typeface="微软雅黑"/>
              </a:rPr>
              <a:t>sec.</a:t>
            </a:r>
            <a:r>
              <a:rPr dirty="0" sz="3200" spc="-125" b="1">
                <a:solidFill>
                  <a:srgbClr val="FF4692"/>
                </a:solidFill>
                <a:latin typeface="微软雅黑"/>
                <a:cs typeface="微软雅黑"/>
              </a:rPr>
              <a:t> </a:t>
            </a:r>
            <a:r>
              <a:rPr dirty="0" sz="1800" spc="-5" b="1">
                <a:latin typeface="微软雅黑"/>
                <a:cs typeface="微软雅黑"/>
              </a:rPr>
              <a:t>vip.com</a:t>
            </a:r>
            <a:endParaRPr sz="1800">
              <a:latin typeface="微软雅黑"/>
              <a:cs typeface="微软雅黑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570344" y="5298338"/>
            <a:ext cx="2169795" cy="3606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835"/>
              </a:lnSpc>
            </a:pPr>
            <a:r>
              <a:rPr dirty="0" sz="2400" spc="10" b="1">
                <a:latin typeface="Microsoft JhengHei"/>
                <a:cs typeface="Microsoft JhengHei"/>
              </a:rPr>
              <a:t>多渠道提交漏洞</a:t>
            </a:r>
            <a:endParaRPr sz="2400">
              <a:latin typeface="Microsoft JhengHei"/>
              <a:cs typeface="Microsoft JhengHe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2034920" y="945896"/>
            <a:ext cx="2522220" cy="4191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3295"/>
              </a:lnSpc>
            </a:pPr>
            <a:r>
              <a:rPr dirty="0" sz="2000" spc="-30" b="1">
                <a:solidFill>
                  <a:srgbClr val="FFFFFF"/>
                </a:solidFill>
                <a:latin typeface="微软雅黑"/>
                <a:cs typeface="微软雅黑"/>
              </a:rPr>
              <a:t>V</a:t>
            </a:r>
            <a:r>
              <a:rPr dirty="0" sz="2000" spc="-10" b="1">
                <a:solidFill>
                  <a:srgbClr val="FFFFFF"/>
                </a:solidFill>
                <a:latin typeface="微软雅黑"/>
                <a:cs typeface="微软雅黑"/>
              </a:rPr>
              <a:t>S</a:t>
            </a:r>
            <a:r>
              <a:rPr dirty="0" sz="2000" spc="-20" b="1">
                <a:solidFill>
                  <a:srgbClr val="FFFFFF"/>
                </a:solidFill>
                <a:latin typeface="微软雅黑"/>
                <a:cs typeface="微软雅黑"/>
              </a:rPr>
              <a:t>R</a:t>
            </a:r>
            <a:r>
              <a:rPr dirty="0" sz="2000" spc="-5" b="1">
                <a:solidFill>
                  <a:srgbClr val="FFFFFF"/>
                </a:solidFill>
                <a:latin typeface="微软雅黑"/>
                <a:cs typeface="微软雅黑"/>
              </a:rPr>
              <a:t>C2.0</a:t>
            </a:r>
            <a:r>
              <a:rPr dirty="0" sz="2800" spc="10" b="1">
                <a:solidFill>
                  <a:srgbClr val="FFFFFF"/>
                </a:solidFill>
                <a:latin typeface="Microsoft JhengHei"/>
                <a:cs typeface="Microsoft JhengHei"/>
              </a:rPr>
              <a:t>升级一览</a:t>
            </a:r>
            <a:endParaRPr sz="2800">
              <a:latin typeface="Microsoft JhengHei"/>
              <a:cs typeface="Microsoft JhengHe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662940"/>
            <a:ext cx="1327404" cy="15773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6350" y="665098"/>
            <a:ext cx="1268730" cy="1471930"/>
          </a:xfrm>
          <a:custGeom>
            <a:avLst/>
            <a:gdLst/>
            <a:ahLst/>
            <a:cxnLst/>
            <a:rect l="l" t="t" r="r" b="b"/>
            <a:pathLst>
              <a:path w="1268730" h="1471930">
                <a:moveTo>
                  <a:pt x="0" y="0"/>
                </a:moveTo>
                <a:lnTo>
                  <a:pt x="0" y="1471676"/>
                </a:lnTo>
                <a:lnTo>
                  <a:pt x="1268475" y="735838"/>
                </a:lnTo>
                <a:lnTo>
                  <a:pt x="0" y="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0" y="1330452"/>
            <a:ext cx="1327404" cy="15788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350" y="1333500"/>
            <a:ext cx="1268730" cy="1471930"/>
          </a:xfrm>
          <a:custGeom>
            <a:avLst/>
            <a:gdLst/>
            <a:ahLst/>
            <a:cxnLst/>
            <a:rect l="l" t="t" r="r" b="b"/>
            <a:pathLst>
              <a:path w="1268730" h="1471930">
                <a:moveTo>
                  <a:pt x="0" y="0"/>
                </a:moveTo>
                <a:lnTo>
                  <a:pt x="0" y="1471549"/>
                </a:lnTo>
                <a:lnTo>
                  <a:pt x="1268476" y="735838"/>
                </a:lnTo>
                <a:lnTo>
                  <a:pt x="0" y="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0" y="2023872"/>
            <a:ext cx="1327404" cy="157733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350" y="2025650"/>
            <a:ext cx="1268730" cy="1471930"/>
          </a:xfrm>
          <a:custGeom>
            <a:avLst/>
            <a:gdLst/>
            <a:ahLst/>
            <a:cxnLst/>
            <a:rect l="l" t="t" r="r" b="b"/>
            <a:pathLst>
              <a:path w="1268730" h="1471929">
                <a:moveTo>
                  <a:pt x="0" y="0"/>
                </a:moveTo>
                <a:lnTo>
                  <a:pt x="0" y="1471549"/>
                </a:lnTo>
                <a:lnTo>
                  <a:pt x="1268476" y="735838"/>
                </a:lnTo>
                <a:lnTo>
                  <a:pt x="0" y="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0" y="2630423"/>
            <a:ext cx="1900427" cy="224332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349" y="2646426"/>
            <a:ext cx="1841500" cy="2135505"/>
          </a:xfrm>
          <a:custGeom>
            <a:avLst/>
            <a:gdLst/>
            <a:ahLst/>
            <a:cxnLst/>
            <a:rect l="l" t="t" r="r" b="b"/>
            <a:pathLst>
              <a:path w="1841500" h="2135504">
                <a:moveTo>
                  <a:pt x="0" y="0"/>
                </a:moveTo>
                <a:lnTo>
                  <a:pt x="0" y="2135124"/>
                </a:lnTo>
                <a:lnTo>
                  <a:pt x="1841500" y="1067562"/>
                </a:lnTo>
                <a:lnTo>
                  <a:pt x="0" y="0"/>
                </a:lnTo>
                <a:close/>
              </a:path>
            </a:pathLst>
          </a:custGeom>
          <a:solidFill>
            <a:srgbClr val="FF469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312420" y="3325367"/>
            <a:ext cx="611124" cy="81229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99060" y="3218688"/>
            <a:ext cx="1179576" cy="117348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443890" y="3367785"/>
            <a:ext cx="338455" cy="6216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4000" spc="-5" b="1">
                <a:solidFill>
                  <a:srgbClr val="FFFFFF"/>
                </a:solidFill>
                <a:latin typeface="微软雅黑"/>
                <a:cs typeface="微软雅黑"/>
              </a:rPr>
              <a:t>4</a:t>
            </a:r>
            <a:endParaRPr sz="4000">
              <a:latin typeface="微软雅黑"/>
              <a:cs typeface="微软雅黑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11836" y="3314700"/>
            <a:ext cx="819912" cy="82143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279400" y="3319398"/>
            <a:ext cx="684530" cy="685800"/>
          </a:xfrm>
          <a:custGeom>
            <a:avLst/>
            <a:gdLst/>
            <a:ahLst/>
            <a:cxnLst/>
            <a:rect l="l" t="t" r="r" b="b"/>
            <a:pathLst>
              <a:path w="684530" h="685800">
                <a:moveTo>
                  <a:pt x="0" y="342900"/>
                </a:moveTo>
                <a:lnTo>
                  <a:pt x="3122" y="296375"/>
                </a:lnTo>
                <a:lnTo>
                  <a:pt x="12220" y="251751"/>
                </a:lnTo>
                <a:lnTo>
                  <a:pt x="26883" y="209436"/>
                </a:lnTo>
                <a:lnTo>
                  <a:pt x="46706" y="169841"/>
                </a:lnTo>
                <a:lnTo>
                  <a:pt x="71281" y="133373"/>
                </a:lnTo>
                <a:lnTo>
                  <a:pt x="100199" y="100441"/>
                </a:lnTo>
                <a:lnTo>
                  <a:pt x="133054" y="71454"/>
                </a:lnTo>
                <a:lnTo>
                  <a:pt x="169438" y="46820"/>
                </a:lnTo>
                <a:lnTo>
                  <a:pt x="208943" y="26949"/>
                </a:lnTo>
                <a:lnTo>
                  <a:pt x="251163" y="12250"/>
                </a:lnTo>
                <a:lnTo>
                  <a:pt x="295688" y="3130"/>
                </a:lnTo>
                <a:lnTo>
                  <a:pt x="342112" y="0"/>
                </a:lnTo>
                <a:lnTo>
                  <a:pt x="388533" y="3130"/>
                </a:lnTo>
                <a:lnTo>
                  <a:pt x="433056" y="12250"/>
                </a:lnTo>
                <a:lnTo>
                  <a:pt x="475273" y="26949"/>
                </a:lnTo>
                <a:lnTo>
                  <a:pt x="514777" y="46820"/>
                </a:lnTo>
                <a:lnTo>
                  <a:pt x="551160" y="71454"/>
                </a:lnTo>
                <a:lnTo>
                  <a:pt x="584014" y="100441"/>
                </a:lnTo>
                <a:lnTo>
                  <a:pt x="612932" y="133373"/>
                </a:lnTo>
                <a:lnTo>
                  <a:pt x="637506" y="169841"/>
                </a:lnTo>
                <a:lnTo>
                  <a:pt x="657328" y="209436"/>
                </a:lnTo>
                <a:lnTo>
                  <a:pt x="671992" y="251751"/>
                </a:lnTo>
                <a:lnTo>
                  <a:pt x="681089" y="296375"/>
                </a:lnTo>
                <a:lnTo>
                  <a:pt x="684212" y="342900"/>
                </a:lnTo>
                <a:lnTo>
                  <a:pt x="681089" y="389451"/>
                </a:lnTo>
                <a:lnTo>
                  <a:pt x="671992" y="434093"/>
                </a:lnTo>
                <a:lnTo>
                  <a:pt x="657328" y="476416"/>
                </a:lnTo>
                <a:lnTo>
                  <a:pt x="637506" y="516015"/>
                </a:lnTo>
                <a:lnTo>
                  <a:pt x="612932" y="552480"/>
                </a:lnTo>
                <a:lnTo>
                  <a:pt x="584014" y="585406"/>
                </a:lnTo>
                <a:lnTo>
                  <a:pt x="551160" y="614384"/>
                </a:lnTo>
                <a:lnTo>
                  <a:pt x="514777" y="639007"/>
                </a:lnTo>
                <a:lnTo>
                  <a:pt x="475273" y="658868"/>
                </a:lnTo>
                <a:lnTo>
                  <a:pt x="433056" y="673558"/>
                </a:lnTo>
                <a:lnTo>
                  <a:pt x="388533" y="682671"/>
                </a:lnTo>
                <a:lnTo>
                  <a:pt x="342112" y="685800"/>
                </a:lnTo>
                <a:lnTo>
                  <a:pt x="295688" y="682671"/>
                </a:lnTo>
                <a:lnTo>
                  <a:pt x="251163" y="673558"/>
                </a:lnTo>
                <a:lnTo>
                  <a:pt x="208943" y="658868"/>
                </a:lnTo>
                <a:lnTo>
                  <a:pt x="169438" y="639007"/>
                </a:lnTo>
                <a:lnTo>
                  <a:pt x="133054" y="614384"/>
                </a:lnTo>
                <a:lnTo>
                  <a:pt x="100199" y="585406"/>
                </a:lnTo>
                <a:lnTo>
                  <a:pt x="71281" y="552480"/>
                </a:lnTo>
                <a:lnTo>
                  <a:pt x="46706" y="516015"/>
                </a:lnTo>
                <a:lnTo>
                  <a:pt x="26883" y="476416"/>
                </a:lnTo>
                <a:lnTo>
                  <a:pt x="12220" y="434093"/>
                </a:lnTo>
                <a:lnTo>
                  <a:pt x="3122" y="389451"/>
                </a:lnTo>
                <a:lnTo>
                  <a:pt x="0" y="342900"/>
                </a:lnTo>
                <a:close/>
              </a:path>
            </a:pathLst>
          </a:custGeom>
          <a:ln w="28575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666875" y="750823"/>
            <a:ext cx="4319651" cy="10795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5641594" y="2242565"/>
            <a:ext cx="2346325" cy="4184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3295"/>
              </a:lnSpc>
              <a:tabLst>
                <a:tab pos="907415" algn="l"/>
              </a:tabLst>
            </a:pPr>
            <a:r>
              <a:rPr dirty="0" sz="2800" spc="10" b="1">
                <a:latin typeface="Microsoft JhengHei"/>
                <a:cs typeface="Microsoft JhengHei"/>
              </a:rPr>
              <a:t>增</a:t>
            </a:r>
            <a:r>
              <a:rPr dirty="0" sz="2800" spc="-5" b="1">
                <a:latin typeface="Microsoft JhengHei"/>
                <a:cs typeface="Microsoft JhengHei"/>
              </a:rPr>
              <a:t>加</a:t>
            </a:r>
            <a:r>
              <a:rPr dirty="0" sz="2800" b="1">
                <a:latin typeface="Microsoft JhengHei"/>
                <a:cs typeface="Microsoft JhengHei"/>
              </a:rPr>
              <a:t>	</a:t>
            </a:r>
            <a:r>
              <a:rPr dirty="0" sz="2800" b="1">
                <a:solidFill>
                  <a:srgbClr val="FF4692"/>
                </a:solidFill>
                <a:latin typeface="Microsoft JhengHei"/>
                <a:cs typeface="Microsoft JhengHei"/>
              </a:rPr>
              <a:t>现</a:t>
            </a:r>
            <a:r>
              <a:rPr dirty="0" sz="2800" spc="5" b="1">
                <a:solidFill>
                  <a:srgbClr val="FF4692"/>
                </a:solidFill>
                <a:latin typeface="Microsoft JhengHei"/>
                <a:cs typeface="Microsoft JhengHei"/>
              </a:rPr>
              <a:t>金</a:t>
            </a:r>
            <a:r>
              <a:rPr dirty="0" sz="2800" b="1">
                <a:solidFill>
                  <a:srgbClr val="FF4692"/>
                </a:solidFill>
                <a:latin typeface="Microsoft JhengHei"/>
                <a:cs typeface="Microsoft JhengHei"/>
              </a:rPr>
              <a:t>奖</a:t>
            </a:r>
            <a:r>
              <a:rPr dirty="0" sz="2800" spc="-5" b="1">
                <a:solidFill>
                  <a:srgbClr val="FF4692"/>
                </a:solidFill>
                <a:latin typeface="Microsoft JhengHei"/>
                <a:cs typeface="Microsoft JhengHei"/>
              </a:rPr>
              <a:t>励</a:t>
            </a:r>
            <a:endParaRPr sz="2800">
              <a:latin typeface="Microsoft JhengHei"/>
              <a:cs typeface="Microsoft JhengHe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036058" y="2240026"/>
            <a:ext cx="330835" cy="3606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840"/>
              </a:lnSpc>
            </a:pPr>
            <a:r>
              <a:rPr dirty="0" sz="2400" spc="-10" b="1">
                <a:solidFill>
                  <a:srgbClr val="2E2E2E"/>
                </a:solidFill>
                <a:latin typeface="楷体"/>
                <a:cs typeface="楷体"/>
              </a:rPr>
              <a:t>壹</a:t>
            </a:r>
            <a:endParaRPr sz="2400">
              <a:latin typeface="楷体"/>
              <a:cs typeface="楷体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4222750" y="2304008"/>
            <a:ext cx="662698" cy="34292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5455920" y="2362454"/>
            <a:ext cx="106680" cy="106680"/>
          </a:xfrm>
          <a:custGeom>
            <a:avLst/>
            <a:gdLst/>
            <a:ahLst/>
            <a:cxnLst/>
            <a:rect l="l" t="t" r="r" b="b"/>
            <a:pathLst>
              <a:path w="106679" h="106680">
                <a:moveTo>
                  <a:pt x="53212" y="0"/>
                </a:moveTo>
                <a:lnTo>
                  <a:pt x="32521" y="4171"/>
                </a:lnTo>
                <a:lnTo>
                  <a:pt x="15605" y="15557"/>
                </a:lnTo>
                <a:lnTo>
                  <a:pt x="4189" y="32468"/>
                </a:lnTo>
                <a:lnTo>
                  <a:pt x="0" y="53212"/>
                </a:lnTo>
                <a:lnTo>
                  <a:pt x="4189" y="73957"/>
                </a:lnTo>
                <a:lnTo>
                  <a:pt x="15605" y="90868"/>
                </a:lnTo>
                <a:lnTo>
                  <a:pt x="32521" y="102254"/>
                </a:lnTo>
                <a:lnTo>
                  <a:pt x="53212" y="106425"/>
                </a:lnTo>
                <a:lnTo>
                  <a:pt x="73884" y="102254"/>
                </a:lnTo>
                <a:lnTo>
                  <a:pt x="90757" y="90868"/>
                </a:lnTo>
                <a:lnTo>
                  <a:pt x="102129" y="73957"/>
                </a:lnTo>
                <a:lnTo>
                  <a:pt x="106299" y="53212"/>
                </a:lnTo>
                <a:lnTo>
                  <a:pt x="102129" y="32468"/>
                </a:lnTo>
                <a:lnTo>
                  <a:pt x="90757" y="15557"/>
                </a:lnTo>
                <a:lnTo>
                  <a:pt x="73884" y="4171"/>
                </a:lnTo>
                <a:lnTo>
                  <a:pt x="53212" y="0"/>
                </a:lnTo>
                <a:close/>
              </a:path>
            </a:pathLst>
          </a:custGeom>
          <a:solidFill>
            <a:srgbClr val="2E2E2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/>
          <p:nvPr/>
        </p:nvSpPr>
        <p:spPr>
          <a:xfrm>
            <a:off x="5641594" y="3228594"/>
            <a:ext cx="2346325" cy="4184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3295"/>
              </a:lnSpc>
              <a:tabLst>
                <a:tab pos="907415" algn="l"/>
              </a:tabLst>
            </a:pPr>
            <a:r>
              <a:rPr dirty="0" sz="2800" spc="10" b="1">
                <a:latin typeface="Microsoft JhengHei"/>
                <a:cs typeface="Microsoft JhengHei"/>
              </a:rPr>
              <a:t>加</a:t>
            </a:r>
            <a:r>
              <a:rPr dirty="0" sz="2800" spc="-5" b="1">
                <a:latin typeface="Microsoft JhengHei"/>
                <a:cs typeface="Microsoft JhengHei"/>
              </a:rPr>
              <a:t>强</a:t>
            </a:r>
            <a:r>
              <a:rPr dirty="0" sz="2800" b="1">
                <a:latin typeface="Microsoft JhengHei"/>
                <a:cs typeface="Microsoft JhengHei"/>
              </a:rPr>
              <a:t>	</a:t>
            </a:r>
            <a:r>
              <a:rPr dirty="0" sz="2800" b="1">
                <a:solidFill>
                  <a:srgbClr val="FF4692"/>
                </a:solidFill>
                <a:latin typeface="Microsoft JhengHei"/>
                <a:cs typeface="Microsoft JhengHei"/>
              </a:rPr>
              <a:t>技</a:t>
            </a:r>
            <a:r>
              <a:rPr dirty="0" sz="2800" spc="10" b="1">
                <a:solidFill>
                  <a:srgbClr val="FF4692"/>
                </a:solidFill>
                <a:latin typeface="Microsoft JhengHei"/>
                <a:cs typeface="Microsoft JhengHei"/>
              </a:rPr>
              <a:t>术</a:t>
            </a:r>
            <a:r>
              <a:rPr dirty="0" sz="2800" b="1">
                <a:solidFill>
                  <a:srgbClr val="FF4692"/>
                </a:solidFill>
                <a:latin typeface="Microsoft JhengHei"/>
                <a:cs typeface="Microsoft JhengHei"/>
              </a:rPr>
              <a:t>交</a:t>
            </a:r>
            <a:r>
              <a:rPr dirty="0" sz="2800" spc="-5" b="1">
                <a:solidFill>
                  <a:srgbClr val="FF4692"/>
                </a:solidFill>
                <a:latin typeface="Microsoft JhengHei"/>
                <a:cs typeface="Microsoft JhengHei"/>
              </a:rPr>
              <a:t>流</a:t>
            </a:r>
            <a:endParaRPr sz="2800">
              <a:latin typeface="Microsoft JhengHei"/>
              <a:cs typeface="Microsoft JhengHe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036058" y="3226053"/>
            <a:ext cx="330200" cy="3606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840"/>
              </a:lnSpc>
            </a:pPr>
            <a:r>
              <a:rPr dirty="0" sz="2400" spc="-10" b="1">
                <a:solidFill>
                  <a:srgbClr val="2E2E2E"/>
                </a:solidFill>
                <a:latin typeface="楷体"/>
                <a:cs typeface="楷体"/>
              </a:rPr>
              <a:t>贰</a:t>
            </a:r>
            <a:endParaRPr sz="2400">
              <a:latin typeface="楷体"/>
              <a:cs typeface="楷体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4222750" y="3289909"/>
            <a:ext cx="662698" cy="34292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5455920" y="3348228"/>
            <a:ext cx="106680" cy="106680"/>
          </a:xfrm>
          <a:custGeom>
            <a:avLst/>
            <a:gdLst/>
            <a:ahLst/>
            <a:cxnLst/>
            <a:rect l="l" t="t" r="r" b="b"/>
            <a:pathLst>
              <a:path w="106679" h="106679">
                <a:moveTo>
                  <a:pt x="53212" y="0"/>
                </a:moveTo>
                <a:lnTo>
                  <a:pt x="32521" y="4191"/>
                </a:lnTo>
                <a:lnTo>
                  <a:pt x="15605" y="15621"/>
                </a:lnTo>
                <a:lnTo>
                  <a:pt x="4189" y="32575"/>
                </a:lnTo>
                <a:lnTo>
                  <a:pt x="0" y="53339"/>
                </a:lnTo>
                <a:lnTo>
                  <a:pt x="4189" y="74031"/>
                </a:lnTo>
                <a:lnTo>
                  <a:pt x="15605" y="90947"/>
                </a:lnTo>
                <a:lnTo>
                  <a:pt x="32521" y="102363"/>
                </a:lnTo>
                <a:lnTo>
                  <a:pt x="53212" y="106552"/>
                </a:lnTo>
                <a:lnTo>
                  <a:pt x="73884" y="102363"/>
                </a:lnTo>
                <a:lnTo>
                  <a:pt x="90757" y="90947"/>
                </a:lnTo>
                <a:lnTo>
                  <a:pt x="102129" y="74031"/>
                </a:lnTo>
                <a:lnTo>
                  <a:pt x="106299" y="53339"/>
                </a:lnTo>
                <a:lnTo>
                  <a:pt x="102129" y="32575"/>
                </a:lnTo>
                <a:lnTo>
                  <a:pt x="90757" y="15620"/>
                </a:lnTo>
                <a:lnTo>
                  <a:pt x="73884" y="4190"/>
                </a:lnTo>
                <a:lnTo>
                  <a:pt x="53212" y="0"/>
                </a:lnTo>
                <a:close/>
              </a:path>
            </a:pathLst>
          </a:custGeom>
          <a:solidFill>
            <a:srgbClr val="2E2E2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 txBox="1"/>
          <p:nvPr/>
        </p:nvSpPr>
        <p:spPr>
          <a:xfrm>
            <a:off x="5642228" y="4187190"/>
            <a:ext cx="2270760" cy="4572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905510" algn="l"/>
              </a:tabLst>
            </a:pPr>
            <a:r>
              <a:rPr dirty="0" sz="2800" spc="5" b="1">
                <a:latin typeface="Microsoft JhengHei"/>
                <a:cs typeface="Microsoft JhengHei"/>
              </a:rPr>
              <a:t>共建	</a:t>
            </a:r>
            <a:r>
              <a:rPr dirty="0" sz="2800" spc="-15" b="1">
                <a:solidFill>
                  <a:srgbClr val="FF4692"/>
                </a:solidFill>
                <a:latin typeface="Calibri"/>
                <a:cs typeface="Calibri"/>
              </a:rPr>
              <a:t>SRC</a:t>
            </a:r>
            <a:r>
              <a:rPr dirty="0" sz="2800" spc="-70" b="1">
                <a:solidFill>
                  <a:srgbClr val="FF4692"/>
                </a:solidFill>
                <a:latin typeface="Calibri"/>
                <a:cs typeface="Calibri"/>
              </a:rPr>
              <a:t> </a:t>
            </a:r>
            <a:r>
              <a:rPr dirty="0" sz="2800" spc="15" b="1">
                <a:solidFill>
                  <a:srgbClr val="FF4692"/>
                </a:solidFill>
                <a:latin typeface="Microsoft JhengHei"/>
                <a:cs typeface="Microsoft JhengHei"/>
              </a:rPr>
              <a:t>联盟</a:t>
            </a:r>
            <a:endParaRPr sz="2800">
              <a:latin typeface="Microsoft JhengHei"/>
              <a:cs typeface="Microsoft JhengHe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036058" y="4212082"/>
            <a:ext cx="330200" cy="3606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835"/>
              </a:lnSpc>
            </a:pPr>
            <a:r>
              <a:rPr dirty="0" sz="2400" spc="-10" b="1">
                <a:solidFill>
                  <a:srgbClr val="2E2E2E"/>
                </a:solidFill>
                <a:latin typeface="楷体"/>
                <a:cs typeface="楷体"/>
              </a:rPr>
              <a:t>叁</a:t>
            </a:r>
            <a:endParaRPr sz="2400">
              <a:latin typeface="楷体"/>
              <a:cs typeface="楷体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4222750" y="4275683"/>
            <a:ext cx="662698" cy="34292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5455920" y="4334128"/>
            <a:ext cx="106680" cy="106680"/>
          </a:xfrm>
          <a:custGeom>
            <a:avLst/>
            <a:gdLst/>
            <a:ahLst/>
            <a:cxnLst/>
            <a:rect l="l" t="t" r="r" b="b"/>
            <a:pathLst>
              <a:path w="106679" h="106679">
                <a:moveTo>
                  <a:pt x="53212" y="0"/>
                </a:moveTo>
                <a:lnTo>
                  <a:pt x="32521" y="4171"/>
                </a:lnTo>
                <a:lnTo>
                  <a:pt x="15605" y="15557"/>
                </a:lnTo>
                <a:lnTo>
                  <a:pt x="4189" y="32468"/>
                </a:lnTo>
                <a:lnTo>
                  <a:pt x="0" y="53213"/>
                </a:lnTo>
                <a:lnTo>
                  <a:pt x="4189" y="73957"/>
                </a:lnTo>
                <a:lnTo>
                  <a:pt x="15605" y="90868"/>
                </a:lnTo>
                <a:lnTo>
                  <a:pt x="32521" y="102254"/>
                </a:lnTo>
                <a:lnTo>
                  <a:pt x="53212" y="106426"/>
                </a:lnTo>
                <a:lnTo>
                  <a:pt x="73884" y="102254"/>
                </a:lnTo>
                <a:lnTo>
                  <a:pt x="90757" y="90868"/>
                </a:lnTo>
                <a:lnTo>
                  <a:pt x="102129" y="73957"/>
                </a:lnTo>
                <a:lnTo>
                  <a:pt x="106299" y="53213"/>
                </a:lnTo>
                <a:lnTo>
                  <a:pt x="102129" y="32468"/>
                </a:lnTo>
                <a:lnTo>
                  <a:pt x="90757" y="15557"/>
                </a:lnTo>
                <a:lnTo>
                  <a:pt x="73884" y="4171"/>
                </a:lnTo>
                <a:lnTo>
                  <a:pt x="53212" y="0"/>
                </a:lnTo>
                <a:close/>
              </a:path>
            </a:pathLst>
          </a:custGeom>
          <a:solidFill>
            <a:srgbClr val="2E2E2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 txBox="1">
            <a:spLocks noGrp="1"/>
          </p:cNvSpPr>
          <p:nvPr>
            <p:ph type="title"/>
          </p:nvPr>
        </p:nvSpPr>
        <p:spPr>
          <a:xfrm>
            <a:off x="2034920" y="945896"/>
            <a:ext cx="2522220" cy="419100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3295"/>
              </a:lnSpc>
            </a:pPr>
            <a:r>
              <a:rPr dirty="0" sz="2000" spc="-30">
                <a:solidFill>
                  <a:srgbClr val="FFFFFF"/>
                </a:solidFill>
                <a:latin typeface="微软雅黑"/>
                <a:cs typeface="微软雅黑"/>
              </a:rPr>
              <a:t>V</a:t>
            </a:r>
            <a:r>
              <a:rPr dirty="0" sz="2000" spc="-10">
                <a:solidFill>
                  <a:srgbClr val="FFFFFF"/>
                </a:solidFill>
                <a:latin typeface="微软雅黑"/>
                <a:cs typeface="微软雅黑"/>
              </a:rPr>
              <a:t>S</a:t>
            </a:r>
            <a:r>
              <a:rPr dirty="0" sz="2000" spc="-20">
                <a:solidFill>
                  <a:srgbClr val="FFFFFF"/>
                </a:solidFill>
                <a:latin typeface="微软雅黑"/>
                <a:cs typeface="微软雅黑"/>
              </a:rPr>
              <a:t>R</a:t>
            </a:r>
            <a:r>
              <a:rPr dirty="0" sz="2000" spc="-5">
                <a:solidFill>
                  <a:srgbClr val="FFFFFF"/>
                </a:solidFill>
                <a:latin typeface="微软雅黑"/>
                <a:cs typeface="微软雅黑"/>
              </a:rPr>
              <a:t>C2.0</a:t>
            </a:r>
            <a:r>
              <a:rPr dirty="0" sz="2800" spc="10">
                <a:solidFill>
                  <a:srgbClr val="FFFFFF"/>
                </a:solidFill>
              </a:rPr>
              <a:t>未来规划</a:t>
            </a:r>
            <a:endParaRPr sz="2800">
              <a:latin typeface="微软雅黑"/>
              <a:cs typeface="微软雅黑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688079" y="2944367"/>
            <a:ext cx="1091184" cy="11094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4907279" y="2950464"/>
            <a:ext cx="1097279" cy="11033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9028176" y="6059423"/>
            <a:ext cx="298703" cy="39623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2072639" y="4748784"/>
            <a:ext cx="445007" cy="17068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071615" y="2926079"/>
            <a:ext cx="1164336" cy="110337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5739384" y="4319015"/>
            <a:ext cx="210312" cy="19202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437376" y="4303776"/>
            <a:ext cx="192024" cy="20116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908048" y="4949952"/>
            <a:ext cx="1908048" cy="150571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9857231" y="5705855"/>
            <a:ext cx="762000" cy="48768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5736335" y="4953000"/>
            <a:ext cx="1121664" cy="112776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389888" y="5571744"/>
            <a:ext cx="188975" cy="88391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4346447" y="5650991"/>
            <a:ext cx="969263" cy="75590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7467600" y="2816351"/>
            <a:ext cx="969263" cy="123139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9198864" y="0"/>
            <a:ext cx="2987039" cy="152400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4642103" y="4367784"/>
            <a:ext cx="283463" cy="204215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7147559" y="4312920"/>
            <a:ext cx="155448" cy="207263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5050535" y="4312920"/>
            <a:ext cx="207263" cy="198119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4425696" y="4245864"/>
            <a:ext cx="384048" cy="249936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6665976" y="4325111"/>
            <a:ext cx="192024" cy="170687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505968" y="234695"/>
            <a:ext cx="167640" cy="173736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509016" y="234695"/>
            <a:ext cx="551688" cy="350519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 txBox="1"/>
          <p:nvPr/>
        </p:nvSpPr>
        <p:spPr>
          <a:xfrm>
            <a:off x="1471675" y="346964"/>
            <a:ext cx="1466850" cy="2165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77495">
              <a:lnSpc>
                <a:spcPts val="805"/>
              </a:lnSpc>
            </a:pPr>
            <a:r>
              <a:rPr dirty="0" sz="700" spc="1914">
                <a:latin typeface="Arial"/>
                <a:cs typeface="Arial"/>
              </a:rPr>
              <a:t>Ww</a:t>
            </a:r>
            <a:endParaRPr sz="700">
              <a:latin typeface="Arial"/>
              <a:cs typeface="Arial"/>
            </a:endParaRPr>
          </a:p>
          <a:p>
            <a:pPr marL="12700">
              <a:lnSpc>
                <a:spcPts val="805"/>
              </a:lnSpc>
            </a:pPr>
            <a:r>
              <a:rPr dirty="0" sz="700" spc="20">
                <a:latin typeface="Arial"/>
                <a:cs typeface="Arial"/>
              </a:rPr>
              <a:t>VI </a:t>
            </a:r>
            <a:r>
              <a:rPr dirty="0" sz="700" spc="-10">
                <a:latin typeface="Arial"/>
                <a:cs typeface="Arial"/>
              </a:rPr>
              <a:t>P </a:t>
            </a:r>
            <a:r>
              <a:rPr dirty="0" sz="700" spc="-60">
                <a:latin typeface="Arial"/>
                <a:cs typeface="Arial"/>
              </a:rPr>
              <a:t>S </a:t>
            </a:r>
            <a:r>
              <a:rPr dirty="0" sz="700" spc="-65">
                <a:latin typeface="Arial"/>
                <a:cs typeface="Arial"/>
              </a:rPr>
              <a:t>e </a:t>
            </a:r>
            <a:r>
              <a:rPr dirty="0" sz="700" spc="-95">
                <a:latin typeface="Arial"/>
                <a:cs typeface="Arial"/>
              </a:rPr>
              <a:t>c </a:t>
            </a:r>
            <a:r>
              <a:rPr dirty="0" sz="700" spc="-50">
                <a:latin typeface="Arial"/>
                <a:cs typeface="Arial"/>
              </a:rPr>
              <a:t>u </a:t>
            </a:r>
            <a:r>
              <a:rPr dirty="0" sz="700" spc="-100">
                <a:latin typeface="Arial"/>
                <a:cs typeface="Arial"/>
              </a:rPr>
              <a:t>r </a:t>
            </a:r>
            <a:r>
              <a:rPr dirty="0" sz="700" spc="-50">
                <a:latin typeface="Arial"/>
                <a:cs typeface="Arial"/>
              </a:rPr>
              <a:t>ı </a:t>
            </a:r>
            <a:r>
              <a:rPr dirty="0" sz="700" spc="5">
                <a:latin typeface="Arial"/>
                <a:cs typeface="Arial"/>
              </a:rPr>
              <a:t>Iy  </a:t>
            </a:r>
            <a:r>
              <a:rPr dirty="0" sz="700" spc="-80">
                <a:latin typeface="Arial"/>
                <a:cs typeface="Arial"/>
              </a:rPr>
              <a:t>R </a:t>
            </a:r>
            <a:r>
              <a:rPr dirty="0" sz="700" spc="-65">
                <a:latin typeface="Arial"/>
                <a:cs typeface="Arial"/>
              </a:rPr>
              <a:t>e </a:t>
            </a:r>
            <a:r>
              <a:rPr dirty="0" sz="700" spc="-50">
                <a:latin typeface="Arial"/>
                <a:cs typeface="Arial"/>
              </a:rPr>
              <a:t>s </a:t>
            </a:r>
            <a:r>
              <a:rPr dirty="0" sz="700" spc="-45">
                <a:latin typeface="Arial"/>
                <a:cs typeface="Arial"/>
              </a:rPr>
              <a:t>p </a:t>
            </a:r>
            <a:r>
              <a:rPr dirty="0" sz="700" spc="-40">
                <a:latin typeface="Arial"/>
                <a:cs typeface="Arial"/>
              </a:rPr>
              <a:t>o </a:t>
            </a:r>
            <a:r>
              <a:rPr dirty="0" sz="700" spc="-10">
                <a:latin typeface="Arial"/>
                <a:cs typeface="Arial"/>
              </a:rPr>
              <a:t>ns </a:t>
            </a:r>
            <a:r>
              <a:rPr dirty="0" sz="700" spc="-65">
                <a:latin typeface="Arial"/>
                <a:cs typeface="Arial"/>
              </a:rPr>
              <a:t>e  </a:t>
            </a:r>
            <a:r>
              <a:rPr dirty="0" sz="700" spc="-80">
                <a:latin typeface="Arial"/>
                <a:cs typeface="Arial"/>
              </a:rPr>
              <a:t>C </a:t>
            </a:r>
            <a:r>
              <a:rPr dirty="0" sz="700" spc="-65">
                <a:latin typeface="Arial"/>
                <a:cs typeface="Arial"/>
              </a:rPr>
              <a:t>e </a:t>
            </a:r>
            <a:r>
              <a:rPr dirty="0" sz="700" spc="-50">
                <a:latin typeface="Arial"/>
                <a:cs typeface="Arial"/>
              </a:rPr>
              <a:t>n </a:t>
            </a:r>
            <a:r>
              <a:rPr dirty="0" sz="700">
                <a:latin typeface="Arial"/>
                <a:cs typeface="Arial"/>
              </a:rPr>
              <a:t>Ie</a:t>
            </a:r>
            <a:r>
              <a:rPr dirty="0" sz="700" spc="-10">
                <a:latin typeface="Arial"/>
                <a:cs typeface="Arial"/>
              </a:rPr>
              <a:t> </a:t>
            </a:r>
            <a:r>
              <a:rPr dirty="0" sz="700" spc="-70">
                <a:latin typeface="Arial"/>
                <a:cs typeface="Arial"/>
              </a:rPr>
              <a:t>r</a:t>
            </a:r>
            <a:endParaRPr sz="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799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205890" y="1850390"/>
            <a:ext cx="10147300" cy="15868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935990">
              <a:lnSpc>
                <a:spcPct val="100000"/>
              </a:lnSpc>
            </a:pPr>
            <a:r>
              <a:rPr dirty="0" sz="4800" spc="-80" b="1">
                <a:solidFill>
                  <a:srgbClr val="445369"/>
                </a:solidFill>
                <a:latin typeface="Microsoft JhengHei"/>
                <a:cs typeface="Microsoft JhengHei"/>
              </a:rPr>
              <a:t>从企业安全开发生命周期</a:t>
            </a:r>
            <a:r>
              <a:rPr dirty="0" sz="4800" spc="-80" b="1">
                <a:solidFill>
                  <a:srgbClr val="445369"/>
                </a:solidFill>
                <a:latin typeface="Courier New"/>
                <a:cs typeface="Courier New"/>
              </a:rPr>
              <a:t>SDL</a:t>
            </a:r>
            <a:endParaRPr sz="4800">
              <a:latin typeface="Courier New"/>
              <a:cs typeface="Courier New"/>
            </a:endParaRPr>
          </a:p>
          <a:p>
            <a:pPr marL="12700">
              <a:lnSpc>
                <a:spcPts val="5575"/>
              </a:lnSpc>
              <a:spcBef>
                <a:spcPts val="1155"/>
              </a:spcBef>
            </a:pPr>
            <a:r>
              <a:rPr dirty="0" sz="4800" spc="20" b="1">
                <a:solidFill>
                  <a:srgbClr val="445369"/>
                </a:solidFill>
                <a:latin typeface="Microsoft JhengHei"/>
                <a:cs typeface="Microsoft JhengHei"/>
              </a:rPr>
              <a:t>到熟悉而又充满惊喜</a:t>
            </a:r>
            <a:r>
              <a:rPr dirty="0" sz="4800" spc="5" b="1">
                <a:solidFill>
                  <a:srgbClr val="445369"/>
                </a:solidFill>
                <a:latin typeface="Microsoft JhengHei"/>
                <a:cs typeface="Microsoft JhengHei"/>
              </a:rPr>
              <a:t>的</a:t>
            </a:r>
            <a:r>
              <a:rPr dirty="0" sz="4800" spc="-455" b="1">
                <a:solidFill>
                  <a:srgbClr val="445369"/>
                </a:solidFill>
                <a:latin typeface="Courier New"/>
                <a:cs typeface="Courier New"/>
              </a:rPr>
              <a:t>VSRC2.</a:t>
            </a:r>
            <a:r>
              <a:rPr dirty="0" sz="4800" spc="-470" b="1">
                <a:solidFill>
                  <a:srgbClr val="445369"/>
                </a:solidFill>
                <a:latin typeface="Courier New"/>
                <a:cs typeface="Courier New"/>
              </a:rPr>
              <a:t>0</a:t>
            </a:r>
            <a:r>
              <a:rPr dirty="0" sz="4800" spc="20" b="1">
                <a:solidFill>
                  <a:srgbClr val="445369"/>
                </a:solidFill>
                <a:latin typeface="Microsoft JhengHei"/>
                <a:cs typeface="Microsoft JhengHei"/>
              </a:rPr>
              <a:t>时代！</a:t>
            </a:r>
            <a:endParaRPr sz="4800">
              <a:latin typeface="Microsoft JhengHei"/>
              <a:cs typeface="Microsoft JhengHe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40663" y="3249167"/>
            <a:ext cx="10835640" cy="1249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66762" y="3284601"/>
            <a:ext cx="10730230" cy="0"/>
          </a:xfrm>
          <a:custGeom>
            <a:avLst/>
            <a:gdLst/>
            <a:ahLst/>
            <a:cxnLst/>
            <a:rect l="l" t="t" r="r" b="b"/>
            <a:pathLst>
              <a:path w="10730230" h="0">
                <a:moveTo>
                  <a:pt x="0" y="0"/>
                </a:moveTo>
                <a:lnTo>
                  <a:pt x="10729912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271650" y="2421001"/>
            <a:ext cx="0" cy="792480"/>
          </a:xfrm>
          <a:custGeom>
            <a:avLst/>
            <a:gdLst/>
            <a:ahLst/>
            <a:cxnLst/>
            <a:rect l="l" t="t" r="r" b="b"/>
            <a:pathLst>
              <a:path w="0" h="792480">
                <a:moveTo>
                  <a:pt x="0" y="0"/>
                </a:moveTo>
                <a:lnTo>
                  <a:pt x="0" y="792099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47929" y="1498727"/>
            <a:ext cx="2786380" cy="7264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dirty="0" sz="2400" spc="-65" b="1">
                <a:solidFill>
                  <a:srgbClr val="445369"/>
                </a:solidFill>
                <a:latin typeface="Microsoft JhengHei"/>
                <a:cs typeface="Microsoft JhengHei"/>
              </a:rPr>
              <a:t>《</a:t>
            </a:r>
            <a:r>
              <a:rPr dirty="0" sz="2400" spc="-65" b="1">
                <a:solidFill>
                  <a:srgbClr val="445369"/>
                </a:solidFill>
                <a:latin typeface="Courier New"/>
                <a:cs typeface="Courier New"/>
              </a:rPr>
              <a:t>VIP</a:t>
            </a:r>
            <a:r>
              <a:rPr dirty="0" sz="2400" spc="-65" b="1">
                <a:solidFill>
                  <a:srgbClr val="445369"/>
                </a:solidFill>
                <a:latin typeface="Microsoft JhengHei"/>
                <a:cs typeface="Microsoft JhengHei"/>
              </a:rPr>
              <a:t>项目安全上线 </a:t>
            </a:r>
            <a:r>
              <a:rPr dirty="0" sz="2400" spc="-580" b="1">
                <a:solidFill>
                  <a:srgbClr val="445369"/>
                </a:solidFill>
                <a:latin typeface="Microsoft JhengHei"/>
                <a:cs typeface="Microsoft JhengHei"/>
              </a:rPr>
              <a:t> </a:t>
            </a:r>
            <a:r>
              <a:rPr dirty="0" sz="2400" spc="10" b="1">
                <a:solidFill>
                  <a:srgbClr val="445369"/>
                </a:solidFill>
                <a:latin typeface="Microsoft JhengHei"/>
                <a:cs typeface="Microsoft JhengHei"/>
              </a:rPr>
              <a:t>管理流</a:t>
            </a:r>
            <a:r>
              <a:rPr dirty="0" sz="2400" spc="5" b="1">
                <a:solidFill>
                  <a:srgbClr val="445369"/>
                </a:solidFill>
                <a:latin typeface="Microsoft JhengHei"/>
                <a:cs typeface="Microsoft JhengHei"/>
              </a:rPr>
              <a:t>程</a:t>
            </a:r>
            <a:r>
              <a:rPr dirty="0" sz="2400" spc="-235" b="1">
                <a:solidFill>
                  <a:srgbClr val="445369"/>
                </a:solidFill>
                <a:latin typeface="Courier New"/>
                <a:cs typeface="Courier New"/>
              </a:rPr>
              <a:t>V1.</a:t>
            </a:r>
            <a:r>
              <a:rPr dirty="0" sz="2400" spc="-245" b="1">
                <a:solidFill>
                  <a:srgbClr val="445369"/>
                </a:solidFill>
                <a:latin typeface="Courier New"/>
                <a:cs typeface="Courier New"/>
              </a:rPr>
              <a:t>0</a:t>
            </a:r>
            <a:r>
              <a:rPr dirty="0" sz="2400" spc="10" b="1">
                <a:solidFill>
                  <a:srgbClr val="445369"/>
                </a:solidFill>
                <a:latin typeface="Microsoft JhengHei"/>
                <a:cs typeface="Microsoft JhengHei"/>
              </a:rPr>
              <a:t>》发布</a:t>
            </a:r>
            <a:endParaRPr sz="2400">
              <a:latin typeface="Microsoft JhengHei"/>
              <a:cs typeface="Microsoft JhengHe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58190" y="3340354"/>
            <a:ext cx="1406525" cy="3606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835"/>
              </a:lnSpc>
            </a:pPr>
            <a:r>
              <a:rPr dirty="0" sz="2400" spc="-235" b="1">
                <a:solidFill>
                  <a:srgbClr val="445369"/>
                </a:solidFill>
                <a:latin typeface="Courier New"/>
                <a:cs typeface="Courier New"/>
              </a:rPr>
              <a:t>2014</a:t>
            </a:r>
            <a:r>
              <a:rPr dirty="0" sz="2400" spc="10" b="1">
                <a:solidFill>
                  <a:srgbClr val="445369"/>
                </a:solidFill>
                <a:latin typeface="Microsoft JhengHei"/>
                <a:cs typeface="Microsoft JhengHei"/>
              </a:rPr>
              <a:t>年</a:t>
            </a:r>
            <a:r>
              <a:rPr dirty="0" sz="2400" spc="-235" b="1">
                <a:solidFill>
                  <a:srgbClr val="445369"/>
                </a:solidFill>
                <a:latin typeface="Courier New"/>
                <a:cs typeface="Courier New"/>
              </a:rPr>
              <a:t>8</a:t>
            </a:r>
            <a:r>
              <a:rPr dirty="0" sz="2400" b="1">
                <a:solidFill>
                  <a:srgbClr val="445369"/>
                </a:solidFill>
                <a:latin typeface="Microsoft JhengHei"/>
                <a:cs typeface="Microsoft JhengHei"/>
              </a:rPr>
              <a:t>月</a:t>
            </a:r>
            <a:endParaRPr sz="2400">
              <a:latin typeface="Microsoft JhengHei"/>
              <a:cs typeface="Microsoft JhengHe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927350" y="3357498"/>
            <a:ext cx="0" cy="792480"/>
          </a:xfrm>
          <a:custGeom>
            <a:avLst/>
            <a:gdLst/>
            <a:ahLst/>
            <a:cxnLst/>
            <a:rect l="l" t="t" r="r" b="b"/>
            <a:pathLst>
              <a:path w="0" h="792479">
                <a:moveTo>
                  <a:pt x="0" y="0"/>
                </a:moveTo>
                <a:lnTo>
                  <a:pt x="0" y="792226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2214117" y="2878201"/>
            <a:ext cx="1406525" cy="3606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835"/>
              </a:lnSpc>
            </a:pPr>
            <a:r>
              <a:rPr dirty="0" sz="2400" spc="-235" b="1">
                <a:solidFill>
                  <a:srgbClr val="445369"/>
                </a:solidFill>
                <a:latin typeface="Courier New"/>
                <a:cs typeface="Courier New"/>
              </a:rPr>
              <a:t>2014</a:t>
            </a:r>
            <a:r>
              <a:rPr dirty="0" sz="2400" spc="15" b="1">
                <a:solidFill>
                  <a:srgbClr val="445369"/>
                </a:solidFill>
                <a:latin typeface="Microsoft JhengHei"/>
                <a:cs typeface="Microsoft JhengHei"/>
              </a:rPr>
              <a:t>年</a:t>
            </a:r>
            <a:r>
              <a:rPr dirty="0" sz="2400" spc="-235" b="1">
                <a:solidFill>
                  <a:srgbClr val="445369"/>
                </a:solidFill>
                <a:latin typeface="Courier New"/>
                <a:cs typeface="Courier New"/>
              </a:rPr>
              <a:t>9</a:t>
            </a:r>
            <a:r>
              <a:rPr dirty="0" sz="2400" b="1">
                <a:solidFill>
                  <a:srgbClr val="445369"/>
                </a:solidFill>
                <a:latin typeface="Microsoft JhengHei"/>
                <a:cs typeface="Microsoft JhengHei"/>
              </a:rPr>
              <a:t>月</a:t>
            </a:r>
            <a:endParaRPr sz="2400">
              <a:latin typeface="Microsoft JhengHei"/>
              <a:cs typeface="Microsoft JhengHe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552194" y="4277232"/>
            <a:ext cx="3088640" cy="7264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 spc="5" b="1">
                <a:solidFill>
                  <a:srgbClr val="FF0000"/>
                </a:solidFill>
                <a:latin typeface="Microsoft JhengHei"/>
                <a:cs typeface="Microsoft JhengHei"/>
              </a:rPr>
              <a:t>《产品设计与开发安全</a:t>
            </a:r>
            <a:endParaRPr sz="2400">
              <a:latin typeface="Microsoft JhengHei"/>
              <a:cs typeface="Microsoft JhengHei"/>
            </a:endParaRPr>
          </a:p>
          <a:p>
            <a:pPr marL="12700">
              <a:lnSpc>
                <a:spcPts val="2840"/>
              </a:lnSpc>
            </a:pPr>
            <a:r>
              <a:rPr dirty="0" sz="2400" spc="-100" b="1">
                <a:solidFill>
                  <a:srgbClr val="FF0000"/>
                </a:solidFill>
                <a:latin typeface="Microsoft JhengHei"/>
                <a:cs typeface="Microsoft JhengHei"/>
              </a:rPr>
              <a:t>红线</a:t>
            </a:r>
            <a:r>
              <a:rPr dirty="0" sz="2400" spc="-100" b="1">
                <a:solidFill>
                  <a:srgbClr val="FF0000"/>
                </a:solidFill>
                <a:latin typeface="Courier New"/>
                <a:cs typeface="Courier New"/>
              </a:rPr>
              <a:t>V1.0</a:t>
            </a:r>
            <a:r>
              <a:rPr dirty="0" sz="2400" spc="-100" b="1">
                <a:solidFill>
                  <a:srgbClr val="FF0000"/>
                </a:solidFill>
                <a:latin typeface="Microsoft JhengHei"/>
                <a:cs typeface="Microsoft JhengHei"/>
              </a:rPr>
              <a:t>》发布</a:t>
            </a:r>
            <a:endParaRPr sz="2400">
              <a:latin typeface="Microsoft JhengHei"/>
              <a:cs typeface="Microsoft JhengHei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532890">
              <a:lnSpc>
                <a:spcPts val="4660"/>
              </a:lnSpc>
            </a:pPr>
            <a:r>
              <a:rPr dirty="0" spc="-114"/>
              <a:t>唯品会</a:t>
            </a:r>
            <a:r>
              <a:rPr dirty="0" spc="-114">
                <a:latin typeface="Courier New"/>
                <a:cs typeface="Courier New"/>
              </a:rPr>
              <a:t>SDL</a:t>
            </a:r>
            <a:r>
              <a:rPr dirty="0" spc="-114"/>
              <a:t>发展历程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4303521" y="3340354"/>
            <a:ext cx="1406525" cy="3606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835"/>
              </a:lnSpc>
            </a:pPr>
            <a:r>
              <a:rPr dirty="0" sz="2400" spc="-235" b="1">
                <a:solidFill>
                  <a:srgbClr val="445369"/>
                </a:solidFill>
                <a:latin typeface="Courier New"/>
                <a:cs typeface="Courier New"/>
              </a:rPr>
              <a:t>201</a:t>
            </a:r>
            <a:r>
              <a:rPr dirty="0" sz="2400" spc="-229" b="1">
                <a:solidFill>
                  <a:srgbClr val="445369"/>
                </a:solidFill>
                <a:latin typeface="Courier New"/>
                <a:cs typeface="Courier New"/>
              </a:rPr>
              <a:t>5</a:t>
            </a:r>
            <a:r>
              <a:rPr dirty="0" sz="2400" spc="10" b="1">
                <a:solidFill>
                  <a:srgbClr val="445369"/>
                </a:solidFill>
                <a:latin typeface="Microsoft JhengHei"/>
                <a:cs typeface="Microsoft JhengHei"/>
              </a:rPr>
              <a:t>年</a:t>
            </a:r>
            <a:r>
              <a:rPr dirty="0" sz="2400" spc="-235" b="1">
                <a:solidFill>
                  <a:srgbClr val="445369"/>
                </a:solidFill>
                <a:latin typeface="Courier New"/>
                <a:cs typeface="Courier New"/>
              </a:rPr>
              <a:t>3</a:t>
            </a:r>
            <a:r>
              <a:rPr dirty="0" sz="2400" b="1">
                <a:solidFill>
                  <a:srgbClr val="445369"/>
                </a:solidFill>
                <a:latin typeface="Microsoft JhengHei"/>
                <a:cs typeface="Microsoft JhengHei"/>
              </a:rPr>
              <a:t>月</a:t>
            </a:r>
            <a:endParaRPr sz="2400">
              <a:latin typeface="Microsoft JhengHei"/>
              <a:cs typeface="Microsoft JhengHe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013325" y="2421001"/>
            <a:ext cx="0" cy="792480"/>
          </a:xfrm>
          <a:custGeom>
            <a:avLst/>
            <a:gdLst/>
            <a:ahLst/>
            <a:cxnLst/>
            <a:rect l="l" t="t" r="r" b="b"/>
            <a:pathLst>
              <a:path w="0" h="792480">
                <a:moveTo>
                  <a:pt x="0" y="0"/>
                </a:moveTo>
                <a:lnTo>
                  <a:pt x="0" y="792099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3886327" y="1454150"/>
            <a:ext cx="2325370" cy="7270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 spc="-235" b="1">
                <a:solidFill>
                  <a:srgbClr val="FF0000"/>
                </a:solidFill>
                <a:latin typeface="Courier New"/>
                <a:cs typeface="Courier New"/>
              </a:rPr>
              <a:t>VIP</a:t>
            </a:r>
            <a:r>
              <a:rPr dirty="0" sz="2400" spc="10" b="1">
                <a:solidFill>
                  <a:srgbClr val="FF0000"/>
                </a:solidFill>
                <a:latin typeface="Microsoft JhengHei"/>
                <a:cs typeface="Microsoft JhengHei"/>
              </a:rPr>
              <a:t>安全评审自助</a:t>
            </a:r>
            <a:endParaRPr sz="2400">
              <a:latin typeface="Microsoft JhengHei"/>
              <a:cs typeface="Microsoft JhengHei"/>
            </a:endParaRPr>
          </a:p>
          <a:p>
            <a:pPr marL="12700">
              <a:lnSpc>
                <a:spcPts val="2840"/>
              </a:lnSpc>
            </a:pPr>
            <a:r>
              <a:rPr dirty="0" sz="2400" spc="5" b="1">
                <a:solidFill>
                  <a:srgbClr val="FF0000"/>
                </a:solidFill>
                <a:latin typeface="Microsoft JhengHei"/>
                <a:cs typeface="Microsoft JhengHei"/>
              </a:rPr>
              <a:t>提测系统上线</a:t>
            </a:r>
            <a:endParaRPr sz="2400">
              <a:latin typeface="Microsoft JhengHei"/>
              <a:cs typeface="Microsoft JhengHe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6816725" y="3357498"/>
            <a:ext cx="0" cy="792480"/>
          </a:xfrm>
          <a:custGeom>
            <a:avLst/>
            <a:gdLst/>
            <a:ahLst/>
            <a:cxnLst/>
            <a:rect l="l" t="t" r="r" b="b"/>
            <a:pathLst>
              <a:path w="0" h="792479">
                <a:moveTo>
                  <a:pt x="0" y="0"/>
                </a:moveTo>
                <a:lnTo>
                  <a:pt x="0" y="792226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6356730" y="2878201"/>
            <a:ext cx="946150" cy="3606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835"/>
              </a:lnSpc>
            </a:pPr>
            <a:r>
              <a:rPr dirty="0" sz="2400" spc="-235" b="1">
                <a:solidFill>
                  <a:srgbClr val="445369"/>
                </a:solidFill>
                <a:latin typeface="Courier New"/>
                <a:cs typeface="Courier New"/>
              </a:rPr>
              <a:t>2015</a:t>
            </a:r>
            <a:r>
              <a:rPr dirty="0" sz="2400" b="1">
                <a:solidFill>
                  <a:srgbClr val="445369"/>
                </a:solidFill>
                <a:latin typeface="Microsoft JhengHei"/>
                <a:cs typeface="Microsoft JhengHei"/>
              </a:rPr>
              <a:t>年</a:t>
            </a:r>
            <a:endParaRPr sz="2400">
              <a:latin typeface="Microsoft JhengHei"/>
              <a:cs typeface="Microsoft JhengHe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729732" y="4289170"/>
            <a:ext cx="2169795" cy="7264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dirty="0" sz="2400" spc="-125" b="1">
                <a:solidFill>
                  <a:srgbClr val="445369"/>
                </a:solidFill>
                <a:latin typeface="Microsoft JhengHei"/>
                <a:cs typeface="Microsoft JhengHei"/>
              </a:rPr>
              <a:t>全年</a:t>
            </a:r>
            <a:r>
              <a:rPr dirty="0" sz="2400" spc="-125" b="1">
                <a:solidFill>
                  <a:srgbClr val="445369"/>
                </a:solidFill>
                <a:latin typeface="Courier New"/>
                <a:cs typeface="Courier New"/>
              </a:rPr>
              <a:t>2000+</a:t>
            </a:r>
            <a:r>
              <a:rPr dirty="0" sz="2400" spc="-125" b="1">
                <a:solidFill>
                  <a:srgbClr val="445369"/>
                </a:solidFill>
                <a:latin typeface="Microsoft JhengHei"/>
                <a:cs typeface="Microsoft JhengHei"/>
              </a:rPr>
              <a:t>项目 </a:t>
            </a:r>
            <a:r>
              <a:rPr dirty="0" sz="2400" spc="-590" b="1">
                <a:solidFill>
                  <a:srgbClr val="445369"/>
                </a:solidFill>
                <a:latin typeface="Microsoft JhengHei"/>
                <a:cs typeface="Microsoft JhengHei"/>
              </a:rPr>
              <a:t> </a:t>
            </a:r>
            <a:r>
              <a:rPr dirty="0" sz="2400" spc="10" b="1">
                <a:solidFill>
                  <a:srgbClr val="445369"/>
                </a:solidFill>
                <a:latin typeface="Microsoft JhengHei"/>
                <a:cs typeface="Microsoft JhengHei"/>
              </a:rPr>
              <a:t>通过上线前评审</a:t>
            </a:r>
            <a:endParaRPr sz="2400">
              <a:latin typeface="Microsoft JhengHei"/>
              <a:cs typeface="Microsoft JhengHe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904480" y="3330829"/>
            <a:ext cx="1407160" cy="3606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840"/>
              </a:lnSpc>
            </a:pPr>
            <a:r>
              <a:rPr dirty="0" sz="2400" spc="-229" b="1">
                <a:solidFill>
                  <a:srgbClr val="445369"/>
                </a:solidFill>
                <a:latin typeface="Courier New"/>
                <a:cs typeface="Courier New"/>
              </a:rPr>
              <a:t>2016</a:t>
            </a:r>
            <a:r>
              <a:rPr dirty="0" sz="2400" spc="5" b="1">
                <a:solidFill>
                  <a:srgbClr val="445369"/>
                </a:solidFill>
                <a:latin typeface="Microsoft JhengHei"/>
                <a:cs typeface="Microsoft JhengHei"/>
              </a:rPr>
              <a:t>年</a:t>
            </a:r>
            <a:r>
              <a:rPr dirty="0" sz="2400" spc="-229" b="1">
                <a:solidFill>
                  <a:srgbClr val="445369"/>
                </a:solidFill>
                <a:latin typeface="Courier New"/>
                <a:cs typeface="Courier New"/>
              </a:rPr>
              <a:t>5</a:t>
            </a:r>
            <a:r>
              <a:rPr dirty="0" sz="2400" b="1">
                <a:solidFill>
                  <a:srgbClr val="445369"/>
                </a:solidFill>
                <a:latin typeface="Microsoft JhengHei"/>
                <a:cs typeface="Microsoft JhengHei"/>
              </a:rPr>
              <a:t>月</a:t>
            </a:r>
            <a:endParaRPr sz="2400">
              <a:latin typeface="Microsoft JhengHei"/>
              <a:cs typeface="Microsoft JhengHe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8624951" y="2419350"/>
            <a:ext cx="0" cy="792480"/>
          </a:xfrm>
          <a:custGeom>
            <a:avLst/>
            <a:gdLst/>
            <a:ahLst/>
            <a:cxnLst/>
            <a:rect l="l" t="t" r="r" b="b"/>
            <a:pathLst>
              <a:path w="0" h="792480">
                <a:moveTo>
                  <a:pt x="0" y="0"/>
                </a:moveTo>
                <a:lnTo>
                  <a:pt x="0" y="792099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/>
          <p:nvPr/>
        </p:nvSpPr>
        <p:spPr>
          <a:xfrm>
            <a:off x="7507605" y="1449578"/>
            <a:ext cx="2169795" cy="7264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dirty="0" sz="2400" spc="-80" b="1">
                <a:solidFill>
                  <a:srgbClr val="445369"/>
                </a:solidFill>
                <a:latin typeface="Microsoft JhengHei"/>
                <a:cs typeface="Microsoft JhengHei"/>
              </a:rPr>
              <a:t>《</a:t>
            </a:r>
            <a:r>
              <a:rPr dirty="0" sz="2400" spc="-80" b="1">
                <a:solidFill>
                  <a:srgbClr val="445369"/>
                </a:solidFill>
                <a:latin typeface="Courier New"/>
                <a:cs typeface="Courier New"/>
              </a:rPr>
              <a:t>web</a:t>
            </a:r>
            <a:r>
              <a:rPr dirty="0" sz="2400" spc="-80" b="1">
                <a:solidFill>
                  <a:srgbClr val="445369"/>
                </a:solidFill>
                <a:latin typeface="Microsoft JhengHei"/>
                <a:cs typeface="Microsoft JhengHei"/>
              </a:rPr>
              <a:t>安全测试 </a:t>
            </a:r>
            <a:r>
              <a:rPr dirty="0" sz="2400" spc="10" b="1">
                <a:solidFill>
                  <a:srgbClr val="445369"/>
                </a:solidFill>
                <a:latin typeface="Microsoft JhengHei"/>
                <a:cs typeface="Microsoft JhengHei"/>
              </a:rPr>
              <a:t> 基线用例》发布</a:t>
            </a:r>
            <a:endParaRPr sz="2400">
              <a:latin typeface="Microsoft JhengHei"/>
              <a:cs typeface="Microsoft JhengHe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0063988" y="2878201"/>
            <a:ext cx="1406525" cy="3606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835"/>
              </a:lnSpc>
            </a:pPr>
            <a:r>
              <a:rPr dirty="0" sz="2400" spc="-235" b="1">
                <a:solidFill>
                  <a:srgbClr val="445369"/>
                </a:solidFill>
                <a:latin typeface="Courier New"/>
                <a:cs typeface="Courier New"/>
              </a:rPr>
              <a:t>2016</a:t>
            </a:r>
            <a:r>
              <a:rPr dirty="0" sz="2400" spc="10" b="1">
                <a:solidFill>
                  <a:srgbClr val="445369"/>
                </a:solidFill>
                <a:latin typeface="Microsoft JhengHei"/>
                <a:cs typeface="Microsoft JhengHei"/>
              </a:rPr>
              <a:t>年</a:t>
            </a:r>
            <a:r>
              <a:rPr dirty="0" sz="2400" spc="-235" b="1">
                <a:solidFill>
                  <a:srgbClr val="445369"/>
                </a:solidFill>
                <a:latin typeface="Courier New"/>
                <a:cs typeface="Courier New"/>
              </a:rPr>
              <a:t>6</a:t>
            </a:r>
            <a:r>
              <a:rPr dirty="0" sz="2400" b="1">
                <a:solidFill>
                  <a:srgbClr val="445369"/>
                </a:solidFill>
                <a:latin typeface="Microsoft JhengHei"/>
                <a:cs typeface="Microsoft JhengHei"/>
              </a:rPr>
              <a:t>月</a:t>
            </a:r>
            <a:endParaRPr sz="2400">
              <a:latin typeface="Microsoft JhengHei"/>
              <a:cs typeface="Microsoft JhengHe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0768076" y="3357498"/>
            <a:ext cx="0" cy="792480"/>
          </a:xfrm>
          <a:custGeom>
            <a:avLst/>
            <a:gdLst/>
            <a:ahLst/>
            <a:cxnLst/>
            <a:rect l="l" t="t" r="r" b="b"/>
            <a:pathLst>
              <a:path w="0" h="792479">
                <a:moveTo>
                  <a:pt x="0" y="0"/>
                </a:moveTo>
                <a:lnTo>
                  <a:pt x="0" y="792226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 txBox="1"/>
          <p:nvPr/>
        </p:nvSpPr>
        <p:spPr>
          <a:xfrm>
            <a:off x="9768078" y="4277232"/>
            <a:ext cx="1863725" cy="7264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 spc="5" b="1">
                <a:solidFill>
                  <a:srgbClr val="445369"/>
                </a:solidFill>
                <a:latin typeface="Microsoft JhengHei"/>
                <a:cs typeface="Microsoft JhengHei"/>
              </a:rPr>
              <a:t>自主研发黑盒</a:t>
            </a:r>
            <a:endParaRPr sz="2400">
              <a:latin typeface="Microsoft JhengHei"/>
              <a:cs typeface="Microsoft JhengHei"/>
            </a:endParaRPr>
          </a:p>
          <a:p>
            <a:pPr marL="12700">
              <a:lnSpc>
                <a:spcPts val="2840"/>
              </a:lnSpc>
            </a:pPr>
            <a:r>
              <a:rPr dirty="0" sz="2400" spc="10" b="1">
                <a:solidFill>
                  <a:srgbClr val="445369"/>
                </a:solidFill>
                <a:latin typeface="Microsoft JhengHei"/>
                <a:cs typeface="Microsoft JhengHei"/>
              </a:rPr>
              <a:t>扫描系统上线</a:t>
            </a:r>
            <a:endParaRPr sz="2400">
              <a:latin typeface="Microsoft JhengHei"/>
              <a:cs typeface="Microsoft JhengHe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532890">
              <a:lnSpc>
                <a:spcPts val="4660"/>
              </a:lnSpc>
            </a:pPr>
            <a:r>
              <a:rPr dirty="0" spc="-110"/>
              <a:t>构建</a:t>
            </a:r>
            <a:r>
              <a:rPr dirty="0" spc="-110">
                <a:latin typeface="Courier New"/>
                <a:cs typeface="Courier New"/>
              </a:rPr>
              <a:t>SDL</a:t>
            </a:r>
            <a:r>
              <a:rPr dirty="0" spc="-110"/>
              <a:t>——标准化安全开发流程</a:t>
            </a:r>
          </a:p>
        </p:txBody>
      </p:sp>
      <p:sp>
        <p:nvSpPr>
          <p:cNvPr id="3" name="object 3"/>
          <p:cNvSpPr/>
          <p:nvPr/>
        </p:nvSpPr>
        <p:spPr>
          <a:xfrm>
            <a:off x="1142009" y="1054861"/>
            <a:ext cx="2081631" cy="8326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142009" y="1054861"/>
            <a:ext cx="2082164" cy="833119"/>
          </a:xfrm>
          <a:custGeom>
            <a:avLst/>
            <a:gdLst/>
            <a:ahLst/>
            <a:cxnLst/>
            <a:rect l="l" t="t" r="r" b="b"/>
            <a:pathLst>
              <a:path w="2082164" h="833119">
                <a:moveTo>
                  <a:pt x="0" y="0"/>
                </a:moveTo>
                <a:lnTo>
                  <a:pt x="1665325" y="0"/>
                </a:lnTo>
                <a:lnTo>
                  <a:pt x="2081631" y="416305"/>
                </a:lnTo>
                <a:lnTo>
                  <a:pt x="1665325" y="832612"/>
                </a:lnTo>
                <a:lnTo>
                  <a:pt x="0" y="832612"/>
                </a:lnTo>
                <a:lnTo>
                  <a:pt x="416280" y="416305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886839" y="1247013"/>
            <a:ext cx="660400" cy="3752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950"/>
              </a:lnSpc>
            </a:pPr>
            <a:r>
              <a:rPr dirty="0" sz="2500" spc="-5">
                <a:solidFill>
                  <a:srgbClr val="FFFFFF"/>
                </a:solidFill>
                <a:latin typeface="宋体"/>
                <a:cs typeface="宋体"/>
              </a:rPr>
              <a:t>培训</a:t>
            </a:r>
            <a:endParaRPr sz="2500">
              <a:latin typeface="宋体"/>
              <a:cs typeface="宋体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015488" y="1054861"/>
            <a:ext cx="2081657" cy="8326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3015488" y="1054861"/>
            <a:ext cx="2082164" cy="833119"/>
          </a:xfrm>
          <a:custGeom>
            <a:avLst/>
            <a:gdLst/>
            <a:ahLst/>
            <a:cxnLst/>
            <a:rect l="l" t="t" r="r" b="b"/>
            <a:pathLst>
              <a:path w="2082164" h="833119">
                <a:moveTo>
                  <a:pt x="0" y="0"/>
                </a:moveTo>
                <a:lnTo>
                  <a:pt x="1665351" y="0"/>
                </a:lnTo>
                <a:lnTo>
                  <a:pt x="2081657" y="416305"/>
                </a:lnTo>
                <a:lnTo>
                  <a:pt x="1665351" y="832612"/>
                </a:lnTo>
                <a:lnTo>
                  <a:pt x="0" y="832612"/>
                </a:lnTo>
                <a:lnTo>
                  <a:pt x="416306" y="416305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3601973" y="1081277"/>
            <a:ext cx="976630" cy="7270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70815" marR="5080" indent="-158750">
              <a:lnSpc>
                <a:spcPts val="2930"/>
              </a:lnSpc>
            </a:pPr>
            <a:r>
              <a:rPr dirty="0" sz="2500" spc="-5">
                <a:solidFill>
                  <a:srgbClr val="FFFFFF"/>
                </a:solidFill>
                <a:latin typeface="宋体"/>
                <a:cs typeface="宋体"/>
              </a:rPr>
              <a:t>需求与  </a:t>
            </a:r>
            <a:r>
              <a:rPr dirty="0" sz="2500" spc="-5">
                <a:solidFill>
                  <a:srgbClr val="FFFFFF"/>
                </a:solidFill>
                <a:latin typeface="宋体"/>
                <a:cs typeface="宋体"/>
              </a:rPr>
              <a:t>设计</a:t>
            </a:r>
            <a:endParaRPr sz="2500">
              <a:latin typeface="宋体"/>
              <a:cs typeface="宋体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888991" y="1054861"/>
            <a:ext cx="2081657" cy="8326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4888991" y="1054861"/>
            <a:ext cx="2082164" cy="833119"/>
          </a:xfrm>
          <a:custGeom>
            <a:avLst/>
            <a:gdLst/>
            <a:ahLst/>
            <a:cxnLst/>
            <a:rect l="l" t="t" r="r" b="b"/>
            <a:pathLst>
              <a:path w="2082165" h="833119">
                <a:moveTo>
                  <a:pt x="0" y="0"/>
                </a:moveTo>
                <a:lnTo>
                  <a:pt x="1665351" y="0"/>
                </a:lnTo>
                <a:lnTo>
                  <a:pt x="2081657" y="416305"/>
                </a:lnTo>
                <a:lnTo>
                  <a:pt x="1665351" y="832612"/>
                </a:lnTo>
                <a:lnTo>
                  <a:pt x="0" y="832612"/>
                </a:lnTo>
                <a:lnTo>
                  <a:pt x="416433" y="416305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5475859" y="1081277"/>
            <a:ext cx="976630" cy="7270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29565" marR="5080" indent="-317500">
              <a:lnSpc>
                <a:spcPts val="2930"/>
              </a:lnSpc>
            </a:pPr>
            <a:r>
              <a:rPr dirty="0" sz="2500" spc="-5">
                <a:solidFill>
                  <a:srgbClr val="FFFFFF"/>
                </a:solidFill>
                <a:latin typeface="宋体"/>
                <a:cs typeface="宋体"/>
              </a:rPr>
              <a:t>开发实  </a:t>
            </a:r>
            <a:r>
              <a:rPr dirty="0" sz="2500" spc="-5">
                <a:solidFill>
                  <a:srgbClr val="FFFFFF"/>
                </a:solidFill>
                <a:latin typeface="宋体"/>
                <a:cs typeface="宋体"/>
              </a:rPr>
              <a:t>现</a:t>
            </a:r>
            <a:endParaRPr sz="2500">
              <a:latin typeface="宋体"/>
              <a:cs typeface="宋体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6762495" y="1054861"/>
            <a:ext cx="2081656" cy="83261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6762495" y="1054861"/>
            <a:ext cx="2082164" cy="833119"/>
          </a:xfrm>
          <a:custGeom>
            <a:avLst/>
            <a:gdLst/>
            <a:ahLst/>
            <a:cxnLst/>
            <a:rect l="l" t="t" r="r" b="b"/>
            <a:pathLst>
              <a:path w="2082165" h="833119">
                <a:moveTo>
                  <a:pt x="0" y="0"/>
                </a:moveTo>
                <a:lnTo>
                  <a:pt x="1665351" y="0"/>
                </a:lnTo>
                <a:lnTo>
                  <a:pt x="2081656" y="416305"/>
                </a:lnTo>
                <a:lnTo>
                  <a:pt x="1665351" y="832612"/>
                </a:lnTo>
                <a:lnTo>
                  <a:pt x="0" y="832612"/>
                </a:lnTo>
                <a:lnTo>
                  <a:pt x="416432" y="416305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7349490" y="1081277"/>
            <a:ext cx="976630" cy="7270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70815" marR="5080" indent="-158750">
              <a:lnSpc>
                <a:spcPts val="2930"/>
              </a:lnSpc>
            </a:pPr>
            <a:r>
              <a:rPr dirty="0" sz="2500" spc="-5">
                <a:solidFill>
                  <a:srgbClr val="FFFFFF"/>
                </a:solidFill>
                <a:latin typeface="宋体"/>
                <a:cs typeface="宋体"/>
              </a:rPr>
              <a:t>验证与  </a:t>
            </a:r>
            <a:r>
              <a:rPr dirty="0" sz="2500" spc="-5">
                <a:solidFill>
                  <a:srgbClr val="FFFFFF"/>
                </a:solidFill>
                <a:latin typeface="宋体"/>
                <a:cs typeface="宋体"/>
              </a:rPr>
              <a:t>发布</a:t>
            </a:r>
            <a:endParaRPr sz="2500">
              <a:latin typeface="宋体"/>
              <a:cs typeface="宋体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8636000" y="1054861"/>
            <a:ext cx="2082164" cy="833119"/>
          </a:xfrm>
          <a:custGeom>
            <a:avLst/>
            <a:gdLst/>
            <a:ahLst/>
            <a:cxnLst/>
            <a:rect l="l" t="t" r="r" b="b"/>
            <a:pathLst>
              <a:path w="2082165" h="833119">
                <a:moveTo>
                  <a:pt x="1665351" y="0"/>
                </a:moveTo>
                <a:lnTo>
                  <a:pt x="0" y="0"/>
                </a:lnTo>
                <a:lnTo>
                  <a:pt x="416432" y="416305"/>
                </a:lnTo>
                <a:lnTo>
                  <a:pt x="0" y="832612"/>
                </a:lnTo>
                <a:lnTo>
                  <a:pt x="1665351" y="832612"/>
                </a:lnTo>
                <a:lnTo>
                  <a:pt x="2081656" y="416305"/>
                </a:lnTo>
                <a:lnTo>
                  <a:pt x="1665351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8636000" y="1054861"/>
            <a:ext cx="2082164" cy="833119"/>
          </a:xfrm>
          <a:custGeom>
            <a:avLst/>
            <a:gdLst/>
            <a:ahLst/>
            <a:cxnLst/>
            <a:rect l="l" t="t" r="r" b="b"/>
            <a:pathLst>
              <a:path w="2082165" h="833119">
                <a:moveTo>
                  <a:pt x="0" y="0"/>
                </a:moveTo>
                <a:lnTo>
                  <a:pt x="1665351" y="0"/>
                </a:lnTo>
                <a:lnTo>
                  <a:pt x="2081656" y="416305"/>
                </a:lnTo>
                <a:lnTo>
                  <a:pt x="1665351" y="832612"/>
                </a:lnTo>
                <a:lnTo>
                  <a:pt x="0" y="832612"/>
                </a:lnTo>
                <a:lnTo>
                  <a:pt x="416432" y="416305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9381870" y="1247013"/>
            <a:ext cx="659765" cy="3752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950"/>
              </a:lnSpc>
            </a:pPr>
            <a:r>
              <a:rPr dirty="0" sz="2500" spc="-5">
                <a:solidFill>
                  <a:srgbClr val="FFFFFF"/>
                </a:solidFill>
                <a:latin typeface="宋体"/>
                <a:cs typeface="宋体"/>
              </a:rPr>
              <a:t>响应</a:t>
            </a:r>
            <a:endParaRPr sz="2500">
              <a:latin typeface="宋体"/>
              <a:cs typeface="宋体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2756154" y="2130361"/>
            <a:ext cx="5622417" cy="351751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2590419" y="5806249"/>
            <a:ext cx="6451600" cy="52303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/>
          <p:nvPr/>
        </p:nvSpPr>
        <p:spPr>
          <a:xfrm>
            <a:off x="5331967" y="6316675"/>
            <a:ext cx="944880" cy="2736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155"/>
              </a:lnSpc>
            </a:pPr>
            <a:r>
              <a:rPr dirty="0" sz="1800" b="1">
                <a:solidFill>
                  <a:srgbClr val="005193"/>
                </a:solidFill>
                <a:latin typeface="MS PGothic"/>
                <a:cs typeface="MS PGothic"/>
              </a:rPr>
              <a:t>持</a:t>
            </a:r>
            <a:r>
              <a:rPr dirty="0" sz="1800" b="1">
                <a:solidFill>
                  <a:srgbClr val="005193"/>
                </a:solidFill>
                <a:latin typeface="宋体"/>
                <a:cs typeface="宋体"/>
              </a:rPr>
              <a:t>续</a:t>
            </a:r>
            <a:r>
              <a:rPr dirty="0" sz="1800" b="1">
                <a:solidFill>
                  <a:srgbClr val="005193"/>
                </a:solidFill>
                <a:latin typeface="MS PGothic"/>
                <a:cs typeface="MS PGothic"/>
              </a:rPr>
              <a:t>改</a:t>
            </a:r>
            <a:r>
              <a:rPr dirty="0" sz="1800" spc="-10" b="1">
                <a:solidFill>
                  <a:srgbClr val="005193"/>
                </a:solidFill>
                <a:latin typeface="宋体"/>
                <a:cs typeface="宋体"/>
              </a:rPr>
              <a:t>进</a:t>
            </a:r>
            <a:endParaRPr sz="18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8767" y="1176528"/>
            <a:ext cx="195072" cy="56753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969263" y="1176527"/>
            <a:ext cx="11222736" cy="56814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0" y="207263"/>
            <a:ext cx="12192000" cy="39624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715000" y="1243583"/>
            <a:ext cx="1347216" cy="9753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1471675" y="441452"/>
            <a:ext cx="1466850" cy="1187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700" spc="20">
                <a:latin typeface="Arial"/>
                <a:cs typeface="Arial"/>
              </a:rPr>
              <a:t>VI </a:t>
            </a:r>
            <a:r>
              <a:rPr dirty="0" sz="700" spc="-10">
                <a:latin typeface="Arial"/>
                <a:cs typeface="Arial"/>
              </a:rPr>
              <a:t>P </a:t>
            </a:r>
            <a:r>
              <a:rPr dirty="0" sz="700" spc="-60">
                <a:latin typeface="Arial"/>
                <a:cs typeface="Arial"/>
              </a:rPr>
              <a:t>S </a:t>
            </a:r>
            <a:r>
              <a:rPr dirty="0" sz="700" spc="-65">
                <a:latin typeface="Arial"/>
                <a:cs typeface="Arial"/>
              </a:rPr>
              <a:t>e </a:t>
            </a:r>
            <a:r>
              <a:rPr dirty="0" sz="700" spc="-95">
                <a:latin typeface="Arial"/>
                <a:cs typeface="Arial"/>
              </a:rPr>
              <a:t>c </a:t>
            </a:r>
            <a:r>
              <a:rPr dirty="0" sz="700" spc="-50">
                <a:latin typeface="Arial"/>
                <a:cs typeface="Arial"/>
              </a:rPr>
              <a:t>u </a:t>
            </a:r>
            <a:r>
              <a:rPr dirty="0" sz="700" spc="-70">
                <a:latin typeface="Arial"/>
                <a:cs typeface="Arial"/>
              </a:rPr>
              <a:t>r </a:t>
            </a:r>
            <a:r>
              <a:rPr dirty="0" sz="700" spc="-50">
                <a:latin typeface="Arial"/>
                <a:cs typeface="Arial"/>
              </a:rPr>
              <a:t>ı </a:t>
            </a:r>
            <a:r>
              <a:rPr dirty="0" sz="700" spc="5">
                <a:latin typeface="Arial"/>
                <a:cs typeface="Arial"/>
              </a:rPr>
              <a:t>Iy  </a:t>
            </a:r>
            <a:r>
              <a:rPr dirty="0" sz="700" spc="-80">
                <a:latin typeface="Arial"/>
                <a:cs typeface="Arial"/>
              </a:rPr>
              <a:t>R </a:t>
            </a:r>
            <a:r>
              <a:rPr dirty="0" sz="700" spc="-65">
                <a:latin typeface="Arial"/>
                <a:cs typeface="Arial"/>
              </a:rPr>
              <a:t>e </a:t>
            </a:r>
            <a:r>
              <a:rPr dirty="0" sz="700" spc="-50">
                <a:latin typeface="Arial"/>
                <a:cs typeface="Arial"/>
              </a:rPr>
              <a:t>s </a:t>
            </a:r>
            <a:r>
              <a:rPr dirty="0" sz="700" spc="-45">
                <a:latin typeface="Arial"/>
                <a:cs typeface="Arial"/>
              </a:rPr>
              <a:t>p </a:t>
            </a:r>
            <a:r>
              <a:rPr dirty="0" sz="700" spc="-40">
                <a:latin typeface="Arial"/>
                <a:cs typeface="Arial"/>
              </a:rPr>
              <a:t>o </a:t>
            </a:r>
            <a:r>
              <a:rPr dirty="0" sz="700" spc="-10">
                <a:latin typeface="Arial"/>
                <a:cs typeface="Arial"/>
              </a:rPr>
              <a:t>ns </a:t>
            </a:r>
            <a:r>
              <a:rPr dirty="0" sz="700" spc="-65">
                <a:latin typeface="Arial"/>
                <a:cs typeface="Arial"/>
              </a:rPr>
              <a:t>e  </a:t>
            </a:r>
            <a:r>
              <a:rPr dirty="0" sz="700" spc="-80">
                <a:latin typeface="Arial"/>
                <a:cs typeface="Arial"/>
              </a:rPr>
              <a:t>C </a:t>
            </a:r>
            <a:r>
              <a:rPr dirty="0" sz="700" spc="-65">
                <a:latin typeface="Arial"/>
                <a:cs typeface="Arial"/>
              </a:rPr>
              <a:t>e </a:t>
            </a:r>
            <a:r>
              <a:rPr dirty="0" sz="700" spc="-50">
                <a:latin typeface="Arial"/>
                <a:cs typeface="Arial"/>
              </a:rPr>
              <a:t>n </a:t>
            </a:r>
            <a:r>
              <a:rPr dirty="0" sz="700">
                <a:latin typeface="Arial"/>
                <a:cs typeface="Arial"/>
              </a:rPr>
              <a:t>Ie</a:t>
            </a:r>
            <a:r>
              <a:rPr dirty="0" sz="700" spc="-70">
                <a:latin typeface="Arial"/>
                <a:cs typeface="Arial"/>
              </a:rPr>
              <a:t> r</a:t>
            </a:r>
            <a:endParaRPr sz="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37488" y="1219200"/>
            <a:ext cx="10381488" cy="41940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9028176" y="6059423"/>
            <a:ext cx="298703" cy="3962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179064" y="216408"/>
            <a:ext cx="4038599" cy="32918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8767" y="5687567"/>
            <a:ext cx="195072" cy="83515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9546335" y="207263"/>
            <a:ext cx="2005583" cy="39624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516368" y="213359"/>
            <a:ext cx="1969007" cy="32918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969263" y="5687567"/>
            <a:ext cx="987551" cy="83515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9857231" y="5699759"/>
            <a:ext cx="762000" cy="49377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505968" y="234695"/>
            <a:ext cx="554736" cy="35051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1471675" y="346964"/>
            <a:ext cx="1466850" cy="2133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77495">
              <a:lnSpc>
                <a:spcPts val="790"/>
              </a:lnSpc>
            </a:pPr>
            <a:r>
              <a:rPr dirty="0" sz="700" spc="400">
                <a:solidFill>
                  <a:srgbClr val="160F0F"/>
                </a:solidFill>
                <a:latin typeface="Arial"/>
                <a:cs typeface="Arial"/>
              </a:rPr>
              <a:t>M</a:t>
            </a:r>
            <a:endParaRPr sz="700">
              <a:latin typeface="Arial"/>
              <a:cs typeface="Arial"/>
            </a:endParaRPr>
          </a:p>
          <a:p>
            <a:pPr marL="12700">
              <a:lnSpc>
                <a:spcPts val="790"/>
              </a:lnSpc>
            </a:pPr>
            <a:r>
              <a:rPr dirty="0" sz="700" spc="20">
                <a:solidFill>
                  <a:srgbClr val="504B4B"/>
                </a:solidFill>
                <a:latin typeface="Arial"/>
                <a:cs typeface="Arial"/>
              </a:rPr>
              <a:t>VI </a:t>
            </a:r>
            <a:r>
              <a:rPr dirty="0" sz="700" spc="-10">
                <a:solidFill>
                  <a:srgbClr val="625E5D"/>
                </a:solidFill>
                <a:latin typeface="Arial"/>
                <a:cs typeface="Arial"/>
              </a:rPr>
              <a:t>P </a:t>
            </a:r>
            <a:r>
              <a:rPr dirty="0" sz="700" spc="-60">
                <a:solidFill>
                  <a:srgbClr val="544F4F"/>
                </a:solidFill>
                <a:latin typeface="Arial"/>
                <a:cs typeface="Arial"/>
              </a:rPr>
              <a:t>S </a:t>
            </a:r>
            <a:r>
              <a:rPr dirty="0" sz="700" spc="-65">
                <a:solidFill>
                  <a:srgbClr val="504849"/>
                </a:solidFill>
                <a:latin typeface="Arial"/>
                <a:cs typeface="Arial"/>
              </a:rPr>
              <a:t>e </a:t>
            </a:r>
            <a:r>
              <a:rPr dirty="0" sz="700" spc="-95">
                <a:solidFill>
                  <a:srgbClr val="5D5B5B"/>
                </a:solidFill>
                <a:latin typeface="Arial"/>
                <a:cs typeface="Arial"/>
              </a:rPr>
              <a:t>c </a:t>
            </a:r>
            <a:r>
              <a:rPr dirty="0" sz="700" spc="-50">
                <a:solidFill>
                  <a:srgbClr val="646264"/>
                </a:solidFill>
                <a:latin typeface="Arial"/>
                <a:cs typeface="Arial"/>
              </a:rPr>
              <a:t>u </a:t>
            </a:r>
            <a:r>
              <a:rPr dirty="0" sz="700" spc="-70">
                <a:latin typeface="Arial"/>
                <a:cs typeface="Arial"/>
              </a:rPr>
              <a:t>r </a:t>
            </a:r>
            <a:r>
              <a:rPr dirty="0" sz="700" spc="-50">
                <a:latin typeface="Arial"/>
                <a:cs typeface="Arial"/>
              </a:rPr>
              <a:t>ı </a:t>
            </a:r>
            <a:r>
              <a:rPr dirty="0" sz="700" spc="5">
                <a:latin typeface="Arial"/>
                <a:cs typeface="Arial"/>
              </a:rPr>
              <a:t>Iy  </a:t>
            </a:r>
            <a:r>
              <a:rPr dirty="0" sz="700" spc="-80">
                <a:latin typeface="Arial"/>
                <a:cs typeface="Arial"/>
              </a:rPr>
              <a:t>R </a:t>
            </a:r>
            <a:r>
              <a:rPr dirty="0" sz="700" spc="-65">
                <a:solidFill>
                  <a:srgbClr val="797775"/>
                </a:solidFill>
                <a:latin typeface="Arial"/>
                <a:cs typeface="Arial"/>
              </a:rPr>
              <a:t>e </a:t>
            </a:r>
            <a:r>
              <a:rPr dirty="0" sz="700" spc="-50">
                <a:latin typeface="Arial"/>
                <a:cs typeface="Arial"/>
              </a:rPr>
              <a:t>s </a:t>
            </a:r>
            <a:r>
              <a:rPr dirty="0" sz="700" spc="-45">
                <a:latin typeface="Arial"/>
                <a:cs typeface="Arial"/>
              </a:rPr>
              <a:t>p </a:t>
            </a:r>
            <a:r>
              <a:rPr dirty="0" sz="700" spc="-40">
                <a:latin typeface="Arial"/>
                <a:cs typeface="Arial"/>
              </a:rPr>
              <a:t>o </a:t>
            </a:r>
            <a:r>
              <a:rPr dirty="0" sz="700" spc="-10">
                <a:latin typeface="Arial"/>
                <a:cs typeface="Arial"/>
              </a:rPr>
              <a:t>ns </a:t>
            </a:r>
            <a:r>
              <a:rPr dirty="0" sz="700" spc="-65">
                <a:solidFill>
                  <a:srgbClr val="6B6B69"/>
                </a:solidFill>
                <a:latin typeface="Arial"/>
                <a:cs typeface="Arial"/>
              </a:rPr>
              <a:t>e  </a:t>
            </a:r>
            <a:r>
              <a:rPr dirty="0" sz="700" spc="-80">
                <a:latin typeface="Arial"/>
                <a:cs typeface="Arial"/>
              </a:rPr>
              <a:t>C </a:t>
            </a:r>
            <a:r>
              <a:rPr dirty="0" sz="700" spc="-65">
                <a:latin typeface="Arial"/>
                <a:cs typeface="Arial"/>
              </a:rPr>
              <a:t>e </a:t>
            </a:r>
            <a:r>
              <a:rPr dirty="0" sz="700" spc="-50">
                <a:latin typeface="Arial"/>
                <a:cs typeface="Arial"/>
              </a:rPr>
              <a:t>n </a:t>
            </a:r>
            <a:r>
              <a:rPr dirty="0" sz="700">
                <a:solidFill>
                  <a:srgbClr val="383836"/>
                </a:solidFill>
                <a:latin typeface="Arial"/>
                <a:cs typeface="Arial"/>
              </a:rPr>
              <a:t>I</a:t>
            </a:r>
            <a:r>
              <a:rPr dirty="0" sz="700">
                <a:latin typeface="Arial"/>
                <a:cs typeface="Arial"/>
              </a:rPr>
              <a:t>e</a:t>
            </a:r>
            <a:r>
              <a:rPr dirty="0" sz="700" spc="-70">
                <a:latin typeface="Arial"/>
                <a:cs typeface="Arial"/>
              </a:rPr>
              <a:t> r</a:t>
            </a:r>
            <a:endParaRPr sz="7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986788" y="3052317"/>
            <a:ext cx="2311400" cy="2470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550" spc="-160">
                <a:solidFill>
                  <a:srgbClr val="757072"/>
                </a:solidFill>
                <a:latin typeface="Arial"/>
                <a:cs typeface="Arial"/>
              </a:rPr>
              <a:t>Traak</a:t>
            </a:r>
            <a:r>
              <a:rPr dirty="0" sz="1550" spc="20">
                <a:solidFill>
                  <a:srgbClr val="757072"/>
                </a:solidFill>
                <a:latin typeface="Arial"/>
                <a:cs typeface="Arial"/>
              </a:rPr>
              <a:t> </a:t>
            </a:r>
            <a:r>
              <a:rPr dirty="0" sz="1550" spc="70">
                <a:latin typeface="Arial"/>
                <a:cs typeface="Arial"/>
              </a:rPr>
              <a:t>A/B&amp;Ó@Ä.@Ô”6ïÎî</a:t>
            </a:r>
            <a:endParaRPr sz="15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8767" y="877824"/>
            <a:ext cx="195072" cy="56448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969263" y="5724144"/>
            <a:ext cx="987551" cy="7985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9857231" y="5699759"/>
            <a:ext cx="762000" cy="49377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212079" y="207263"/>
            <a:ext cx="1511807" cy="34137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8058911" y="213359"/>
            <a:ext cx="396240" cy="33223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8546592" y="207263"/>
            <a:ext cx="2511552" cy="34137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3176016" y="207263"/>
            <a:ext cx="1978152" cy="33527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2054351" y="877824"/>
            <a:ext cx="7272528" cy="557784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7760207" y="237743"/>
            <a:ext cx="204216" cy="30175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7537704" y="234695"/>
            <a:ext cx="225551" cy="26212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7002780" y="228600"/>
            <a:ext cx="499872" cy="26517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505968" y="234695"/>
            <a:ext cx="167640" cy="173736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509016" y="234695"/>
            <a:ext cx="551688" cy="35051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1471675" y="346964"/>
            <a:ext cx="1466850" cy="2133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77495">
              <a:lnSpc>
                <a:spcPts val="790"/>
              </a:lnSpc>
            </a:pPr>
            <a:r>
              <a:rPr dirty="0" sz="700" spc="400">
                <a:solidFill>
                  <a:srgbClr val="160F0F"/>
                </a:solidFill>
                <a:latin typeface="Arial"/>
                <a:cs typeface="Arial"/>
              </a:rPr>
              <a:t>M</a:t>
            </a:r>
            <a:endParaRPr sz="700">
              <a:latin typeface="Arial"/>
              <a:cs typeface="Arial"/>
            </a:endParaRPr>
          </a:p>
          <a:p>
            <a:pPr marL="12700">
              <a:lnSpc>
                <a:spcPts val="790"/>
              </a:lnSpc>
            </a:pPr>
            <a:r>
              <a:rPr dirty="0" sz="700" spc="20">
                <a:solidFill>
                  <a:srgbClr val="504B4B"/>
                </a:solidFill>
                <a:latin typeface="Arial"/>
                <a:cs typeface="Arial"/>
              </a:rPr>
              <a:t>VI </a:t>
            </a:r>
            <a:r>
              <a:rPr dirty="0" sz="700" spc="-10">
                <a:solidFill>
                  <a:srgbClr val="625E5D"/>
                </a:solidFill>
                <a:latin typeface="Arial"/>
                <a:cs typeface="Arial"/>
              </a:rPr>
              <a:t>P </a:t>
            </a:r>
            <a:r>
              <a:rPr dirty="0" sz="700" spc="-60">
                <a:solidFill>
                  <a:srgbClr val="544F4F"/>
                </a:solidFill>
                <a:latin typeface="Arial"/>
                <a:cs typeface="Arial"/>
              </a:rPr>
              <a:t>S </a:t>
            </a:r>
            <a:r>
              <a:rPr dirty="0" sz="700" spc="-65">
                <a:solidFill>
                  <a:srgbClr val="504849"/>
                </a:solidFill>
                <a:latin typeface="Arial"/>
                <a:cs typeface="Arial"/>
              </a:rPr>
              <a:t>e </a:t>
            </a:r>
            <a:r>
              <a:rPr dirty="0" sz="700" spc="-95">
                <a:solidFill>
                  <a:srgbClr val="5D5B5B"/>
                </a:solidFill>
                <a:latin typeface="Arial"/>
                <a:cs typeface="Arial"/>
              </a:rPr>
              <a:t>c </a:t>
            </a:r>
            <a:r>
              <a:rPr dirty="0" sz="700" spc="-50">
                <a:solidFill>
                  <a:srgbClr val="646264"/>
                </a:solidFill>
                <a:latin typeface="Arial"/>
                <a:cs typeface="Arial"/>
              </a:rPr>
              <a:t>u </a:t>
            </a:r>
            <a:r>
              <a:rPr dirty="0" sz="700" spc="-70">
                <a:latin typeface="Arial"/>
                <a:cs typeface="Arial"/>
              </a:rPr>
              <a:t>r </a:t>
            </a:r>
            <a:r>
              <a:rPr dirty="0" sz="700" spc="-50">
                <a:latin typeface="Arial"/>
                <a:cs typeface="Arial"/>
              </a:rPr>
              <a:t>ı </a:t>
            </a:r>
            <a:r>
              <a:rPr dirty="0" sz="700" spc="5">
                <a:latin typeface="Arial"/>
                <a:cs typeface="Arial"/>
              </a:rPr>
              <a:t>Iy  </a:t>
            </a:r>
            <a:r>
              <a:rPr dirty="0" sz="700" spc="-80">
                <a:latin typeface="Arial"/>
                <a:cs typeface="Arial"/>
              </a:rPr>
              <a:t>R </a:t>
            </a:r>
            <a:r>
              <a:rPr dirty="0" sz="700" spc="-65">
                <a:solidFill>
                  <a:srgbClr val="797775"/>
                </a:solidFill>
                <a:latin typeface="Arial"/>
                <a:cs typeface="Arial"/>
              </a:rPr>
              <a:t>e </a:t>
            </a:r>
            <a:r>
              <a:rPr dirty="0" sz="700" spc="-50">
                <a:latin typeface="Arial"/>
                <a:cs typeface="Arial"/>
              </a:rPr>
              <a:t>s </a:t>
            </a:r>
            <a:r>
              <a:rPr dirty="0" sz="700" spc="-45">
                <a:latin typeface="Arial"/>
                <a:cs typeface="Arial"/>
              </a:rPr>
              <a:t>p </a:t>
            </a:r>
            <a:r>
              <a:rPr dirty="0" sz="700" spc="-40">
                <a:latin typeface="Arial"/>
                <a:cs typeface="Arial"/>
              </a:rPr>
              <a:t>o </a:t>
            </a:r>
            <a:r>
              <a:rPr dirty="0" sz="700" spc="-10">
                <a:latin typeface="Arial"/>
                <a:cs typeface="Arial"/>
              </a:rPr>
              <a:t>ns </a:t>
            </a:r>
            <a:r>
              <a:rPr dirty="0" sz="700" spc="-65">
                <a:solidFill>
                  <a:srgbClr val="6B6B69"/>
                </a:solidFill>
                <a:latin typeface="Arial"/>
                <a:cs typeface="Arial"/>
              </a:rPr>
              <a:t>e  </a:t>
            </a:r>
            <a:r>
              <a:rPr dirty="0" sz="700" spc="-80">
                <a:latin typeface="Arial"/>
                <a:cs typeface="Arial"/>
              </a:rPr>
              <a:t>C </a:t>
            </a:r>
            <a:r>
              <a:rPr dirty="0" sz="700" spc="-65">
                <a:latin typeface="Arial"/>
                <a:cs typeface="Arial"/>
              </a:rPr>
              <a:t>e </a:t>
            </a:r>
            <a:r>
              <a:rPr dirty="0" sz="700" spc="-50">
                <a:latin typeface="Arial"/>
                <a:cs typeface="Arial"/>
              </a:rPr>
              <a:t>n </a:t>
            </a:r>
            <a:r>
              <a:rPr dirty="0" sz="700">
                <a:solidFill>
                  <a:srgbClr val="383836"/>
                </a:solidFill>
                <a:latin typeface="Arial"/>
                <a:cs typeface="Arial"/>
              </a:rPr>
              <a:t>I</a:t>
            </a:r>
            <a:r>
              <a:rPr dirty="0" sz="700">
                <a:latin typeface="Arial"/>
                <a:cs typeface="Arial"/>
              </a:rPr>
              <a:t>e</a:t>
            </a:r>
            <a:r>
              <a:rPr dirty="0" sz="700" spc="-70">
                <a:latin typeface="Arial"/>
                <a:cs typeface="Arial"/>
              </a:rPr>
              <a:t> r</a:t>
            </a:r>
            <a:endParaRPr sz="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8767" y="944880"/>
            <a:ext cx="195072" cy="57729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969263" y="5724144"/>
            <a:ext cx="987551" cy="8412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0055352" y="5699759"/>
            <a:ext cx="563879" cy="49377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3462528" y="5055108"/>
            <a:ext cx="500380" cy="0"/>
          </a:xfrm>
          <a:custGeom>
            <a:avLst/>
            <a:gdLst/>
            <a:ahLst/>
            <a:cxnLst/>
            <a:rect l="l" t="t" r="r" b="b"/>
            <a:pathLst>
              <a:path w="500379" h="0">
                <a:moveTo>
                  <a:pt x="0" y="0"/>
                </a:moveTo>
                <a:lnTo>
                  <a:pt x="499872" y="0"/>
                </a:lnTo>
              </a:path>
            </a:pathLst>
          </a:custGeom>
          <a:ln w="9144">
            <a:solidFill>
              <a:srgbClr val="48342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2767583" y="5244084"/>
            <a:ext cx="243840" cy="0"/>
          </a:xfrm>
          <a:custGeom>
            <a:avLst/>
            <a:gdLst/>
            <a:ahLst/>
            <a:cxnLst/>
            <a:rect l="l" t="t" r="r" b="b"/>
            <a:pathLst>
              <a:path w="243839" h="0">
                <a:moveTo>
                  <a:pt x="0" y="0"/>
                </a:moveTo>
                <a:lnTo>
                  <a:pt x="24384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4443984" y="3899915"/>
            <a:ext cx="234950" cy="0"/>
          </a:xfrm>
          <a:custGeom>
            <a:avLst/>
            <a:gdLst/>
            <a:ahLst/>
            <a:cxnLst/>
            <a:rect l="l" t="t" r="r" b="b"/>
            <a:pathLst>
              <a:path w="234950" h="0">
                <a:moveTo>
                  <a:pt x="0" y="0"/>
                </a:moveTo>
                <a:lnTo>
                  <a:pt x="234696" y="0"/>
                </a:lnTo>
              </a:path>
            </a:pathLst>
          </a:custGeom>
          <a:ln w="9144">
            <a:solidFill>
              <a:srgbClr val="0C030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4584191" y="2462783"/>
            <a:ext cx="225551" cy="10972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4340352" y="2462783"/>
            <a:ext cx="234696" cy="10972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4556759" y="2481072"/>
            <a:ext cx="131063" cy="9143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173480" y="231647"/>
            <a:ext cx="225552" cy="36271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3179064" y="225552"/>
            <a:ext cx="481584" cy="31089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4885944" y="225552"/>
            <a:ext cx="304800" cy="31089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6358128" y="225552"/>
            <a:ext cx="304800" cy="31089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6748271" y="222504"/>
            <a:ext cx="478535" cy="31394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7394447" y="222504"/>
            <a:ext cx="347472" cy="310896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8363711" y="231647"/>
            <a:ext cx="374903" cy="30175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8878823" y="231647"/>
            <a:ext cx="344424" cy="30175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3688079" y="225552"/>
            <a:ext cx="487679" cy="30480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7260335" y="228600"/>
            <a:ext cx="152400" cy="298703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505968" y="234695"/>
            <a:ext cx="850391" cy="350519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2066544" y="673608"/>
            <a:ext cx="2523744" cy="167639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3459479" y="2831592"/>
            <a:ext cx="475488" cy="112775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2523744" y="2718816"/>
            <a:ext cx="591312" cy="152400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3459479" y="2645664"/>
            <a:ext cx="475488" cy="112775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3459479" y="4514088"/>
            <a:ext cx="475488" cy="112775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2523744" y="6534911"/>
            <a:ext cx="1655063" cy="149351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4197096" y="222504"/>
            <a:ext cx="4218432" cy="313944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4309871" y="1728216"/>
            <a:ext cx="2057400" cy="112775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4319015" y="4133088"/>
            <a:ext cx="5096255" cy="118872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4309871" y="5943600"/>
            <a:ext cx="1197864" cy="112776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8610600" y="399288"/>
            <a:ext cx="329183" cy="100584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8790431" y="210311"/>
            <a:ext cx="661416" cy="262128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9012935" y="356615"/>
            <a:ext cx="140207" cy="115824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9387840" y="502919"/>
            <a:ext cx="60959" cy="64008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2084832" y="1280160"/>
            <a:ext cx="1850136" cy="118872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2084832" y="1542288"/>
            <a:ext cx="1972056" cy="1033272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2084832" y="2648711"/>
            <a:ext cx="188975" cy="301751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2084832" y="3017520"/>
            <a:ext cx="2020823" cy="886967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2084832" y="4133088"/>
            <a:ext cx="1850136" cy="149351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402336" y="5373623"/>
            <a:ext cx="3532632" cy="701040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2523744" y="6327647"/>
            <a:ext cx="1533144" cy="149351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4309871" y="1207008"/>
            <a:ext cx="5187696" cy="271272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4319015" y="1542288"/>
            <a:ext cx="4160520" cy="121920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4309871" y="2103120"/>
            <a:ext cx="2496312" cy="298703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4319015" y="2645664"/>
            <a:ext cx="4197095" cy="682751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4309871" y="3401567"/>
            <a:ext cx="3413760" cy="310896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4309871" y="3776471"/>
            <a:ext cx="5160264" cy="329183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4309871" y="4285488"/>
            <a:ext cx="2572512" cy="368807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4309871" y="4757928"/>
            <a:ext cx="5215128" cy="124968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4309871" y="4910328"/>
            <a:ext cx="4965191" cy="344423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4319015" y="5373623"/>
            <a:ext cx="4824984" cy="121919"/>
          </a:xfrm>
          <a:prstGeom prst="rect">
            <a:avLst/>
          </a:prstGeom>
          <a:blipFill>
            <a:blip r:embed="rId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4309871" y="5562600"/>
            <a:ext cx="4852416" cy="124968"/>
          </a:xfrm>
          <a:prstGeom prst="rect">
            <a:avLst/>
          </a:prstGeom>
          <a:blipFill>
            <a:blip r:embed="rId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4309871" y="5748528"/>
            <a:ext cx="2926079" cy="121919"/>
          </a:xfrm>
          <a:prstGeom prst="rect">
            <a:avLst/>
          </a:prstGeom>
          <a:blipFill>
            <a:blip r:embed="rId5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4309871" y="6327647"/>
            <a:ext cx="3825239" cy="338328"/>
          </a:xfrm>
          <a:prstGeom prst="rect">
            <a:avLst/>
          </a:prstGeom>
          <a:blipFill>
            <a:blip r:embed="rId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2084832" y="4925567"/>
            <a:ext cx="2093975" cy="149351"/>
          </a:xfrm>
          <a:prstGeom prst="rect">
            <a:avLst/>
          </a:prstGeom>
          <a:blipFill>
            <a:blip r:embed="rId5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 txBox="1"/>
          <p:nvPr/>
        </p:nvSpPr>
        <p:spPr>
          <a:xfrm>
            <a:off x="1471675" y="346964"/>
            <a:ext cx="1466850" cy="2133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77495">
              <a:lnSpc>
                <a:spcPts val="790"/>
              </a:lnSpc>
            </a:pPr>
            <a:r>
              <a:rPr dirty="0" sz="700" spc="400">
                <a:solidFill>
                  <a:srgbClr val="160F0F"/>
                </a:solidFill>
                <a:latin typeface="Arial"/>
                <a:cs typeface="Arial"/>
              </a:rPr>
              <a:t>M</a:t>
            </a:r>
            <a:endParaRPr sz="700">
              <a:latin typeface="Arial"/>
              <a:cs typeface="Arial"/>
            </a:endParaRPr>
          </a:p>
          <a:p>
            <a:pPr marL="12700">
              <a:lnSpc>
                <a:spcPts val="790"/>
              </a:lnSpc>
            </a:pPr>
            <a:r>
              <a:rPr dirty="0" sz="700" spc="20">
                <a:solidFill>
                  <a:srgbClr val="504B4B"/>
                </a:solidFill>
                <a:latin typeface="Arial"/>
                <a:cs typeface="Arial"/>
              </a:rPr>
              <a:t>VI </a:t>
            </a:r>
            <a:r>
              <a:rPr dirty="0" sz="700" spc="-10">
                <a:solidFill>
                  <a:srgbClr val="625E5D"/>
                </a:solidFill>
                <a:latin typeface="Arial"/>
                <a:cs typeface="Arial"/>
              </a:rPr>
              <a:t>P </a:t>
            </a:r>
            <a:r>
              <a:rPr dirty="0" sz="700" spc="-60">
                <a:solidFill>
                  <a:srgbClr val="544F4F"/>
                </a:solidFill>
                <a:latin typeface="Arial"/>
                <a:cs typeface="Arial"/>
              </a:rPr>
              <a:t>S </a:t>
            </a:r>
            <a:r>
              <a:rPr dirty="0" sz="700" spc="-65">
                <a:solidFill>
                  <a:srgbClr val="3D3436"/>
                </a:solidFill>
                <a:latin typeface="Arial"/>
                <a:cs typeface="Arial"/>
              </a:rPr>
              <a:t>e </a:t>
            </a:r>
            <a:r>
              <a:rPr dirty="0" sz="700" spc="-95">
                <a:solidFill>
                  <a:srgbClr val="5D5B5B"/>
                </a:solidFill>
                <a:latin typeface="Arial"/>
                <a:cs typeface="Arial"/>
              </a:rPr>
              <a:t>c </a:t>
            </a:r>
            <a:r>
              <a:rPr dirty="0" sz="700" spc="-50">
                <a:solidFill>
                  <a:srgbClr val="646264"/>
                </a:solidFill>
                <a:latin typeface="Arial"/>
                <a:cs typeface="Arial"/>
              </a:rPr>
              <a:t>u </a:t>
            </a:r>
            <a:r>
              <a:rPr dirty="0" sz="700" spc="-70">
                <a:latin typeface="Arial"/>
                <a:cs typeface="Arial"/>
              </a:rPr>
              <a:t>r </a:t>
            </a:r>
            <a:r>
              <a:rPr dirty="0" sz="700" spc="-50">
                <a:latin typeface="Arial"/>
                <a:cs typeface="Arial"/>
              </a:rPr>
              <a:t>ı </a:t>
            </a:r>
            <a:r>
              <a:rPr dirty="0" sz="700" spc="5">
                <a:latin typeface="Arial"/>
                <a:cs typeface="Arial"/>
              </a:rPr>
              <a:t>Iy  </a:t>
            </a:r>
            <a:r>
              <a:rPr dirty="0" sz="700" spc="-80">
                <a:latin typeface="Arial"/>
                <a:cs typeface="Arial"/>
              </a:rPr>
              <a:t>R </a:t>
            </a:r>
            <a:r>
              <a:rPr dirty="0" sz="700" spc="-65">
                <a:solidFill>
                  <a:srgbClr val="797775"/>
                </a:solidFill>
                <a:latin typeface="Arial"/>
                <a:cs typeface="Arial"/>
              </a:rPr>
              <a:t>e </a:t>
            </a:r>
            <a:r>
              <a:rPr dirty="0" sz="700" spc="-50">
                <a:latin typeface="Arial"/>
                <a:cs typeface="Arial"/>
              </a:rPr>
              <a:t>s </a:t>
            </a:r>
            <a:r>
              <a:rPr dirty="0" sz="700" spc="-45">
                <a:latin typeface="Arial"/>
                <a:cs typeface="Arial"/>
              </a:rPr>
              <a:t>p </a:t>
            </a:r>
            <a:r>
              <a:rPr dirty="0" sz="700" spc="-40">
                <a:latin typeface="Arial"/>
                <a:cs typeface="Arial"/>
              </a:rPr>
              <a:t>o </a:t>
            </a:r>
            <a:r>
              <a:rPr dirty="0" sz="700" spc="-10">
                <a:latin typeface="Arial"/>
                <a:cs typeface="Arial"/>
              </a:rPr>
              <a:t>ns </a:t>
            </a:r>
            <a:r>
              <a:rPr dirty="0" sz="700" spc="-65">
                <a:solidFill>
                  <a:srgbClr val="6B6B69"/>
                </a:solidFill>
                <a:latin typeface="Arial"/>
                <a:cs typeface="Arial"/>
              </a:rPr>
              <a:t>e  </a:t>
            </a:r>
            <a:r>
              <a:rPr dirty="0" sz="700" spc="-80">
                <a:latin typeface="Arial"/>
                <a:cs typeface="Arial"/>
              </a:rPr>
              <a:t>C </a:t>
            </a:r>
            <a:r>
              <a:rPr dirty="0" sz="700" spc="-65">
                <a:latin typeface="Arial"/>
                <a:cs typeface="Arial"/>
              </a:rPr>
              <a:t>e </a:t>
            </a:r>
            <a:r>
              <a:rPr dirty="0" sz="700" spc="-50">
                <a:latin typeface="Arial"/>
                <a:cs typeface="Arial"/>
              </a:rPr>
              <a:t>n </a:t>
            </a:r>
            <a:r>
              <a:rPr dirty="0" sz="700">
                <a:solidFill>
                  <a:srgbClr val="413F3D"/>
                </a:solidFill>
                <a:latin typeface="Arial"/>
                <a:cs typeface="Arial"/>
              </a:rPr>
              <a:t>I</a:t>
            </a:r>
            <a:r>
              <a:rPr dirty="0" sz="700">
                <a:latin typeface="Arial"/>
                <a:cs typeface="Arial"/>
              </a:rPr>
              <a:t>e</a:t>
            </a:r>
            <a:r>
              <a:rPr dirty="0" sz="700" spc="-70">
                <a:latin typeface="Arial"/>
                <a:cs typeface="Arial"/>
              </a:rPr>
              <a:t> r</a:t>
            </a:r>
            <a:endParaRPr sz="700">
              <a:latin typeface="Arial"/>
              <a:cs typeface="Arial"/>
            </a:endParaRPr>
          </a:p>
        </p:txBody>
      </p:sp>
      <p:graphicFrame>
        <p:nvGraphicFramePr>
          <p:cNvPr id="58" name="object 58"/>
          <p:cNvGraphicFramePr>
            <a:graphicFrameLocks noGrp="1"/>
          </p:cNvGraphicFramePr>
          <p:nvPr/>
        </p:nvGraphicFramePr>
        <p:xfrm>
          <a:off x="2057400" y="957072"/>
          <a:ext cx="7947659" cy="57638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45007"/>
                <a:gridCol w="935736"/>
                <a:gridCol w="850391"/>
                <a:gridCol w="5239512"/>
                <a:gridCol w="463296"/>
              </a:tblGrid>
              <a:tr h="213360">
                <a:tc>
                  <a:txBody>
                    <a:bodyPr/>
                    <a:lstStyle/>
                    <a:p>
                      <a:pPr/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144">
                      <a:solidFill>
                        <a:srgbClr val="000000"/>
                      </a:solidFill>
                      <a:prstDash val="solid"/>
                    </a:lnL>
                    <a:lnR w="9144">
                      <a:solidFill>
                        <a:srgbClr val="000000"/>
                      </a:solidFill>
                      <a:prstDash val="solid"/>
                    </a:lnR>
                    <a:lnT w="9144">
                      <a:solidFill>
                        <a:srgbClr val="000000"/>
                      </a:solidFill>
                      <a:prstDash val="solid"/>
                    </a:lnT>
                    <a:lnB w="914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144">
                      <a:solidFill>
                        <a:srgbClr val="000000"/>
                      </a:solidFill>
                      <a:prstDash val="solid"/>
                    </a:lnL>
                    <a:lnR w="9144">
                      <a:solidFill>
                        <a:srgbClr val="000000"/>
                      </a:solidFill>
                      <a:prstDash val="solid"/>
                    </a:lnR>
                    <a:lnT w="9144">
                      <a:solidFill>
                        <a:srgbClr val="000000"/>
                      </a:solidFill>
                      <a:prstDash val="solid"/>
                    </a:lnT>
                    <a:lnB w="914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144">
                      <a:solidFill>
                        <a:srgbClr val="000000"/>
                      </a:solidFill>
                      <a:prstDash val="solid"/>
                    </a:lnL>
                    <a:lnR w="9144">
                      <a:solidFill>
                        <a:srgbClr val="000000"/>
                      </a:solidFill>
                      <a:prstDash val="solid"/>
                    </a:lnR>
                    <a:lnT w="9144">
                      <a:solidFill>
                        <a:srgbClr val="000000"/>
                      </a:solidFill>
                      <a:prstDash val="solid"/>
                    </a:lnT>
                    <a:lnB w="914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144">
                      <a:solidFill>
                        <a:srgbClr val="000000"/>
                      </a:solidFill>
                      <a:prstDash val="solid"/>
                    </a:lnL>
                    <a:lnR w="9144">
                      <a:solidFill>
                        <a:srgbClr val="000000"/>
                      </a:solidFill>
                      <a:prstDash val="solid"/>
                    </a:lnR>
                    <a:lnT w="9144">
                      <a:solidFill>
                        <a:srgbClr val="000000"/>
                      </a:solidFill>
                      <a:prstDash val="solid"/>
                    </a:lnT>
                    <a:lnB w="914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144">
                      <a:solidFill>
                        <a:srgbClr val="000000"/>
                      </a:solidFill>
                      <a:prstDash val="solid"/>
                    </a:lnL>
                    <a:lnR w="9144">
                      <a:solidFill>
                        <a:srgbClr val="000000"/>
                      </a:solidFill>
                      <a:prstDash val="solid"/>
                    </a:lnR>
                    <a:lnT w="9144">
                      <a:solidFill>
                        <a:srgbClr val="000000"/>
                      </a:solidFill>
                      <a:prstDash val="solid"/>
                    </a:lnT>
                    <a:lnB w="9144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44423">
                <a:tc>
                  <a:txBody>
                    <a:bodyPr/>
                    <a:lstStyle/>
                    <a:p>
                      <a:pPr/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144">
                      <a:solidFill>
                        <a:srgbClr val="000000"/>
                      </a:solidFill>
                      <a:prstDash val="solid"/>
                    </a:lnL>
                    <a:lnR w="9144">
                      <a:solidFill>
                        <a:srgbClr val="000000"/>
                      </a:solidFill>
                      <a:prstDash val="solid"/>
                    </a:lnR>
                    <a:lnT w="9144">
                      <a:solidFill>
                        <a:srgbClr val="000000"/>
                      </a:solidFill>
                      <a:prstDash val="solid"/>
                    </a:lnT>
                    <a:lnB w="9144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4">
                  <a:txBody>
                    <a:bodyPr/>
                    <a:lstStyle/>
                    <a:p>
                      <a:pPr/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144">
                      <a:solidFill>
                        <a:srgbClr val="000000"/>
                      </a:solidFill>
                      <a:prstDash val="solid"/>
                    </a:lnL>
                    <a:lnR w="9144">
                      <a:solidFill>
                        <a:srgbClr val="000000"/>
                      </a:solidFill>
                      <a:prstDash val="solid"/>
                    </a:lnR>
                    <a:lnT w="9144">
                      <a:solidFill>
                        <a:srgbClr val="000000"/>
                      </a:solidFill>
                      <a:prstDash val="solid"/>
                    </a:lnT>
                    <a:lnB w="914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144">
                      <a:solidFill>
                        <a:srgbClr val="000000"/>
                      </a:solidFill>
                      <a:prstDash val="solid"/>
                    </a:lnL>
                    <a:lnR w="9144">
                      <a:solidFill>
                        <a:srgbClr val="000000"/>
                      </a:solidFill>
                      <a:prstDash val="solid"/>
                    </a:lnR>
                    <a:lnT w="9144">
                      <a:solidFill>
                        <a:srgbClr val="000000"/>
                      </a:solidFill>
                      <a:prstDash val="solid"/>
                    </a:lnT>
                    <a:lnB w="914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2"/>
                        </a:spcBef>
                      </a:pPr>
                      <a:endParaRPr sz="12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144">
                      <a:solidFill>
                        <a:srgbClr val="000000"/>
                      </a:solidFill>
                      <a:prstDash val="solid"/>
                    </a:lnL>
                    <a:lnR w="9144">
                      <a:solidFill>
                        <a:srgbClr val="000000"/>
                      </a:solidFill>
                      <a:prstDash val="solid"/>
                    </a:lnR>
                    <a:lnT w="9144">
                      <a:solidFill>
                        <a:srgbClr val="000000"/>
                      </a:solidFill>
                      <a:prstDash val="solid"/>
                    </a:lnT>
                    <a:lnB w="914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2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144">
                      <a:solidFill>
                        <a:srgbClr val="000000"/>
                      </a:solidFill>
                      <a:prstDash val="solid"/>
                    </a:lnL>
                    <a:lnR w="9144">
                      <a:solidFill>
                        <a:srgbClr val="000000"/>
                      </a:solidFill>
                      <a:prstDash val="solid"/>
                    </a:lnR>
                    <a:lnT w="9144">
                      <a:solidFill>
                        <a:srgbClr val="000000"/>
                      </a:solidFill>
                      <a:prstDash val="solid"/>
                    </a:lnT>
                    <a:lnB w="9144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88976">
                <a:tc>
                  <a:txBody>
                    <a:bodyPr/>
                    <a:lstStyle/>
                    <a:p>
                      <a:pPr/>
                      <a:endParaRPr sz="12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144">
                      <a:solidFill>
                        <a:srgbClr val="000000"/>
                      </a:solidFill>
                      <a:prstDash val="solid"/>
                    </a:lnL>
                    <a:lnR w="9144">
                      <a:solidFill>
                        <a:srgbClr val="000000"/>
                      </a:solidFill>
                      <a:prstDash val="solid"/>
                    </a:lnR>
                    <a:lnT w="9144">
                      <a:solidFill>
                        <a:srgbClr val="000000"/>
                      </a:solidFill>
                      <a:prstDash val="solid"/>
                    </a:lnT>
                    <a:lnB w="9144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9144">
                      <a:solidFill>
                        <a:srgbClr val="000000"/>
                      </a:solidFill>
                      <a:prstDash val="solid"/>
                    </a:lnL>
                    <a:lnR w="9144">
                      <a:solidFill>
                        <a:srgbClr val="000000"/>
                      </a:solidFill>
                      <a:prstDash val="solid"/>
                    </a:lnR>
                    <a:lnT w="9144">
                      <a:solidFill>
                        <a:srgbClr val="000000"/>
                      </a:solidFill>
                      <a:prstDash val="solid"/>
                    </a:lnT>
                    <a:lnB w="914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2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144">
                      <a:solidFill>
                        <a:srgbClr val="000000"/>
                      </a:solidFill>
                      <a:prstDash val="solid"/>
                    </a:lnL>
                    <a:lnR w="9144">
                      <a:solidFill>
                        <a:srgbClr val="000000"/>
                      </a:solidFill>
                      <a:prstDash val="solid"/>
                    </a:lnR>
                    <a:lnT w="9144">
                      <a:solidFill>
                        <a:srgbClr val="000000"/>
                      </a:solidFill>
                      <a:prstDash val="solid"/>
                    </a:lnT>
                    <a:lnB w="914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6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144">
                      <a:solidFill>
                        <a:srgbClr val="000000"/>
                      </a:solidFill>
                      <a:prstDash val="solid"/>
                    </a:lnL>
                    <a:lnR w="9144">
                      <a:solidFill>
                        <a:srgbClr val="000000"/>
                      </a:solidFill>
                      <a:prstDash val="solid"/>
                    </a:lnR>
                    <a:lnT w="9144">
                      <a:solidFill>
                        <a:srgbClr val="000000"/>
                      </a:solidFill>
                      <a:prstDash val="solid"/>
                    </a:lnT>
                    <a:lnB w="914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144">
                      <a:solidFill>
                        <a:srgbClr val="000000"/>
                      </a:solidFill>
                      <a:prstDash val="solid"/>
                    </a:lnL>
                    <a:lnR w="9144">
                      <a:solidFill>
                        <a:srgbClr val="000000"/>
                      </a:solidFill>
                      <a:prstDash val="solid"/>
                    </a:lnR>
                    <a:lnT w="9144">
                      <a:solidFill>
                        <a:srgbClr val="000000"/>
                      </a:solidFill>
                      <a:prstDash val="solid"/>
                    </a:lnT>
                    <a:lnB w="9144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85927">
                <a:tc>
                  <a:txBody>
                    <a:bodyPr/>
                    <a:lstStyle/>
                    <a:p>
                      <a:pPr/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144">
                      <a:solidFill>
                        <a:srgbClr val="000000"/>
                      </a:solidFill>
                      <a:prstDash val="solid"/>
                    </a:lnL>
                    <a:lnR w="9144">
                      <a:solidFill>
                        <a:srgbClr val="000000"/>
                      </a:solidFill>
                      <a:prstDash val="solid"/>
                    </a:lnR>
                    <a:lnT w="9144">
                      <a:solidFill>
                        <a:srgbClr val="000000"/>
                      </a:solidFill>
                      <a:prstDash val="solid"/>
                    </a:lnT>
                    <a:lnB w="9144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9144">
                      <a:solidFill>
                        <a:srgbClr val="000000"/>
                      </a:solidFill>
                      <a:prstDash val="solid"/>
                    </a:lnL>
                    <a:lnR w="9144">
                      <a:solidFill>
                        <a:srgbClr val="000000"/>
                      </a:solidFill>
                      <a:prstDash val="solid"/>
                    </a:lnR>
                    <a:lnT w="9144">
                      <a:solidFill>
                        <a:srgbClr val="000000"/>
                      </a:solidFill>
                      <a:prstDash val="solid"/>
                    </a:lnT>
                    <a:lnB w="914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144">
                      <a:solidFill>
                        <a:srgbClr val="000000"/>
                      </a:solidFill>
                      <a:prstDash val="solid"/>
                    </a:lnL>
                    <a:lnR w="9144">
                      <a:solidFill>
                        <a:srgbClr val="000000"/>
                      </a:solidFill>
                      <a:prstDash val="solid"/>
                    </a:lnR>
                    <a:lnT w="9144">
                      <a:solidFill>
                        <a:srgbClr val="000000"/>
                      </a:solidFill>
                      <a:prstDash val="solid"/>
                    </a:lnT>
                    <a:lnB w="914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2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144">
                      <a:solidFill>
                        <a:srgbClr val="000000"/>
                      </a:solidFill>
                      <a:prstDash val="solid"/>
                    </a:lnL>
                    <a:lnR w="9144">
                      <a:solidFill>
                        <a:srgbClr val="000000"/>
                      </a:solidFill>
                      <a:prstDash val="solid"/>
                    </a:lnR>
                    <a:lnT w="9144">
                      <a:solidFill>
                        <a:srgbClr val="000000"/>
                      </a:solidFill>
                      <a:prstDash val="solid"/>
                    </a:lnT>
                    <a:lnB w="914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144">
                      <a:solidFill>
                        <a:srgbClr val="000000"/>
                      </a:solidFill>
                      <a:prstDash val="solid"/>
                    </a:lnL>
                    <a:lnR w="9144">
                      <a:solidFill>
                        <a:srgbClr val="000000"/>
                      </a:solidFill>
                      <a:prstDash val="solid"/>
                    </a:lnR>
                    <a:lnT w="9144">
                      <a:solidFill>
                        <a:srgbClr val="000000"/>
                      </a:solidFill>
                      <a:prstDash val="solid"/>
                    </a:lnT>
                    <a:lnB w="9144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88975">
                <a:tc>
                  <a:txBody>
                    <a:bodyPr/>
                    <a:lstStyle/>
                    <a:p>
                      <a:pPr/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144">
                      <a:solidFill>
                        <a:srgbClr val="000000"/>
                      </a:solidFill>
                      <a:prstDash val="solid"/>
                    </a:lnL>
                    <a:lnR w="9144">
                      <a:solidFill>
                        <a:srgbClr val="000000"/>
                      </a:solidFill>
                      <a:prstDash val="solid"/>
                    </a:lnR>
                    <a:lnT w="9144">
                      <a:solidFill>
                        <a:srgbClr val="000000"/>
                      </a:solidFill>
                      <a:prstDash val="solid"/>
                    </a:lnT>
                    <a:lnB w="9144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9144">
                      <a:solidFill>
                        <a:srgbClr val="000000"/>
                      </a:solidFill>
                      <a:prstDash val="solid"/>
                    </a:lnL>
                    <a:lnR w="9144">
                      <a:solidFill>
                        <a:srgbClr val="000000"/>
                      </a:solidFill>
                      <a:prstDash val="solid"/>
                    </a:lnR>
                    <a:lnT w="9144">
                      <a:solidFill>
                        <a:srgbClr val="000000"/>
                      </a:solidFill>
                      <a:prstDash val="solid"/>
                    </a:lnT>
                    <a:lnB w="914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144">
                      <a:solidFill>
                        <a:srgbClr val="000000"/>
                      </a:solidFill>
                      <a:prstDash val="solid"/>
                    </a:lnL>
                    <a:lnR w="9144">
                      <a:solidFill>
                        <a:srgbClr val="000000"/>
                      </a:solidFill>
                      <a:prstDash val="solid"/>
                    </a:lnR>
                    <a:lnT w="9144">
                      <a:solidFill>
                        <a:srgbClr val="000000"/>
                      </a:solidFill>
                      <a:prstDash val="solid"/>
                    </a:lnT>
                    <a:lnB w="914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144">
                      <a:solidFill>
                        <a:srgbClr val="000000"/>
                      </a:solidFill>
                      <a:prstDash val="solid"/>
                    </a:lnL>
                    <a:lnR w="9144">
                      <a:solidFill>
                        <a:srgbClr val="000000"/>
                      </a:solidFill>
                      <a:prstDash val="solid"/>
                    </a:lnR>
                    <a:lnT w="9144">
                      <a:solidFill>
                        <a:srgbClr val="000000"/>
                      </a:solidFill>
                      <a:prstDash val="solid"/>
                    </a:lnT>
                    <a:lnB w="914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144">
                      <a:solidFill>
                        <a:srgbClr val="000000"/>
                      </a:solidFill>
                      <a:prstDash val="solid"/>
                    </a:lnL>
                    <a:lnR w="9144">
                      <a:solidFill>
                        <a:srgbClr val="000000"/>
                      </a:solidFill>
                      <a:prstDash val="solid"/>
                    </a:lnR>
                    <a:lnT w="9144">
                      <a:solidFill>
                        <a:srgbClr val="000000"/>
                      </a:solidFill>
                      <a:prstDash val="solid"/>
                    </a:lnT>
                    <a:lnB w="9144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75260">
                <a:tc>
                  <a:txBody>
                    <a:bodyPr/>
                    <a:lstStyle/>
                    <a:p>
                      <a:pPr/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144">
                      <a:solidFill>
                        <a:srgbClr val="000000"/>
                      </a:solidFill>
                      <a:prstDash val="solid"/>
                    </a:lnL>
                    <a:lnR w="9144">
                      <a:solidFill>
                        <a:srgbClr val="000000"/>
                      </a:solidFill>
                      <a:prstDash val="solid"/>
                    </a:lnR>
                    <a:lnT w="9144">
                      <a:solidFill>
                        <a:srgbClr val="000000"/>
                      </a:solidFill>
                      <a:prstDash val="solid"/>
                    </a:lnT>
                    <a:lnB w="9144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3">
                  <a:txBody>
                    <a:bodyPr/>
                    <a:lstStyle/>
                    <a:p>
                      <a:pPr/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144">
                      <a:solidFill>
                        <a:srgbClr val="000000"/>
                      </a:solidFill>
                      <a:prstDash val="solid"/>
                    </a:lnL>
                    <a:lnR w="9144">
                      <a:solidFill>
                        <a:srgbClr val="000000"/>
                      </a:solidFill>
                      <a:prstDash val="solid"/>
                    </a:lnR>
                    <a:lnT w="9144">
                      <a:solidFill>
                        <a:srgbClr val="000000"/>
                      </a:solidFill>
                      <a:prstDash val="solid"/>
                    </a:lnT>
                    <a:lnB w="914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144">
                      <a:solidFill>
                        <a:srgbClr val="000000"/>
                      </a:solidFill>
                      <a:prstDash val="solid"/>
                    </a:lnL>
                    <a:lnR w="9144">
                      <a:solidFill>
                        <a:srgbClr val="000000"/>
                      </a:solidFill>
                      <a:prstDash val="solid"/>
                    </a:lnR>
                    <a:lnT w="9144">
                      <a:solidFill>
                        <a:srgbClr val="000000"/>
                      </a:solidFill>
                      <a:prstDash val="solid"/>
                    </a:lnT>
                    <a:lnB w="914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144">
                      <a:solidFill>
                        <a:srgbClr val="000000"/>
                      </a:solidFill>
                      <a:prstDash val="solid"/>
                    </a:lnL>
                    <a:lnR w="9144">
                      <a:solidFill>
                        <a:srgbClr val="000000"/>
                      </a:solidFill>
                      <a:prstDash val="solid"/>
                    </a:lnR>
                    <a:lnT w="9144">
                      <a:solidFill>
                        <a:srgbClr val="000000"/>
                      </a:solidFill>
                      <a:prstDash val="solid"/>
                    </a:lnT>
                    <a:lnB w="914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144">
                      <a:solidFill>
                        <a:srgbClr val="000000"/>
                      </a:solidFill>
                      <a:prstDash val="solid"/>
                    </a:lnL>
                    <a:lnR w="9144">
                      <a:solidFill>
                        <a:srgbClr val="000000"/>
                      </a:solidFill>
                      <a:prstDash val="solid"/>
                    </a:lnR>
                    <a:lnT w="9144">
                      <a:solidFill>
                        <a:srgbClr val="000000"/>
                      </a:solidFill>
                      <a:prstDash val="solid"/>
                    </a:lnT>
                    <a:lnB w="9144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78307">
                <a:tc>
                  <a:txBody>
                    <a:bodyPr/>
                    <a:lstStyle/>
                    <a:p>
                      <a:pPr/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144">
                      <a:solidFill>
                        <a:srgbClr val="000000"/>
                      </a:solidFill>
                      <a:prstDash val="solid"/>
                    </a:lnL>
                    <a:lnR w="9144">
                      <a:solidFill>
                        <a:srgbClr val="000000"/>
                      </a:solidFill>
                      <a:prstDash val="solid"/>
                    </a:lnR>
                    <a:lnT w="9144">
                      <a:solidFill>
                        <a:srgbClr val="000000"/>
                      </a:solidFill>
                      <a:prstDash val="solid"/>
                    </a:lnT>
                    <a:lnB w="9144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9144">
                      <a:solidFill>
                        <a:srgbClr val="000000"/>
                      </a:solidFill>
                      <a:prstDash val="solid"/>
                    </a:lnL>
                    <a:lnR w="9144">
                      <a:solidFill>
                        <a:srgbClr val="000000"/>
                      </a:solidFill>
                      <a:prstDash val="solid"/>
                    </a:lnR>
                    <a:lnT w="9144">
                      <a:solidFill>
                        <a:srgbClr val="000000"/>
                      </a:solidFill>
                      <a:prstDash val="solid"/>
                    </a:lnT>
                    <a:lnB w="914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144">
                      <a:solidFill>
                        <a:srgbClr val="000000"/>
                      </a:solidFill>
                      <a:prstDash val="solid"/>
                    </a:lnL>
                    <a:lnR w="9144">
                      <a:solidFill>
                        <a:srgbClr val="000000"/>
                      </a:solidFill>
                      <a:prstDash val="solid"/>
                    </a:lnR>
                    <a:lnT w="9144">
                      <a:solidFill>
                        <a:srgbClr val="000000"/>
                      </a:solidFill>
                      <a:prstDash val="solid"/>
                    </a:lnT>
                    <a:lnB w="914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144">
                      <a:solidFill>
                        <a:srgbClr val="000000"/>
                      </a:solidFill>
                      <a:prstDash val="solid"/>
                    </a:lnL>
                    <a:lnR w="9144">
                      <a:solidFill>
                        <a:srgbClr val="000000"/>
                      </a:solidFill>
                      <a:prstDash val="solid"/>
                    </a:lnR>
                    <a:lnT w="9144">
                      <a:solidFill>
                        <a:srgbClr val="000000"/>
                      </a:solidFill>
                      <a:prstDash val="solid"/>
                    </a:lnT>
                    <a:lnB w="914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144">
                      <a:solidFill>
                        <a:srgbClr val="000000"/>
                      </a:solidFill>
                      <a:prstDash val="solid"/>
                    </a:lnL>
                    <a:lnR w="9144">
                      <a:solidFill>
                        <a:srgbClr val="000000"/>
                      </a:solidFill>
                      <a:prstDash val="solid"/>
                    </a:lnR>
                    <a:lnT w="9144">
                      <a:solidFill>
                        <a:srgbClr val="000000"/>
                      </a:solidFill>
                      <a:prstDash val="solid"/>
                    </a:lnT>
                    <a:lnB w="9144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85928">
                <a:tc>
                  <a:txBody>
                    <a:bodyPr/>
                    <a:lstStyle/>
                    <a:p>
                      <a:pPr/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144">
                      <a:solidFill>
                        <a:srgbClr val="000000"/>
                      </a:solidFill>
                      <a:prstDash val="solid"/>
                    </a:lnL>
                    <a:lnR w="9144">
                      <a:solidFill>
                        <a:srgbClr val="000000"/>
                      </a:solidFill>
                      <a:prstDash val="solid"/>
                    </a:lnR>
                    <a:lnT w="9144">
                      <a:solidFill>
                        <a:srgbClr val="000000"/>
                      </a:solidFill>
                      <a:prstDash val="solid"/>
                    </a:lnT>
                    <a:lnB w="9144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9144">
                      <a:solidFill>
                        <a:srgbClr val="000000"/>
                      </a:solidFill>
                      <a:prstDash val="solid"/>
                    </a:lnL>
                    <a:lnR w="9144">
                      <a:solidFill>
                        <a:srgbClr val="000000"/>
                      </a:solidFill>
                      <a:prstDash val="solid"/>
                    </a:lnR>
                    <a:lnT w="9144">
                      <a:solidFill>
                        <a:srgbClr val="000000"/>
                      </a:solidFill>
                      <a:prstDash val="solid"/>
                    </a:lnT>
                    <a:lnB w="914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144">
                      <a:solidFill>
                        <a:srgbClr val="000000"/>
                      </a:solidFill>
                      <a:prstDash val="solid"/>
                    </a:lnL>
                    <a:lnR w="9144">
                      <a:solidFill>
                        <a:srgbClr val="000000"/>
                      </a:solidFill>
                      <a:prstDash val="solid"/>
                    </a:lnR>
                    <a:lnT w="9144">
                      <a:solidFill>
                        <a:srgbClr val="000000"/>
                      </a:solidFill>
                      <a:prstDash val="solid"/>
                    </a:lnT>
                    <a:lnB w="914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2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144">
                      <a:solidFill>
                        <a:srgbClr val="000000"/>
                      </a:solidFill>
                      <a:prstDash val="solid"/>
                    </a:lnL>
                    <a:lnR w="9144">
                      <a:solidFill>
                        <a:srgbClr val="000000"/>
                      </a:solidFill>
                      <a:prstDash val="solid"/>
                    </a:lnR>
                    <a:lnT w="9144">
                      <a:solidFill>
                        <a:srgbClr val="000000"/>
                      </a:solidFill>
                      <a:prstDash val="solid"/>
                    </a:lnT>
                    <a:lnB w="914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144">
                      <a:solidFill>
                        <a:srgbClr val="000000"/>
                      </a:solidFill>
                      <a:prstDash val="solid"/>
                    </a:lnL>
                    <a:lnR w="9144">
                      <a:solidFill>
                        <a:srgbClr val="000000"/>
                      </a:solidFill>
                      <a:prstDash val="solid"/>
                    </a:lnR>
                    <a:lnT w="9144">
                      <a:solidFill>
                        <a:srgbClr val="000000"/>
                      </a:solidFill>
                      <a:prstDash val="solid"/>
                    </a:lnT>
                    <a:lnB w="9144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76784">
                <a:tc>
                  <a:txBody>
                    <a:bodyPr/>
                    <a:lstStyle/>
                    <a:p>
                      <a:pPr/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144">
                      <a:solidFill>
                        <a:srgbClr val="000000"/>
                      </a:solidFill>
                      <a:prstDash val="solid"/>
                    </a:lnL>
                    <a:lnR w="9144">
                      <a:solidFill>
                        <a:srgbClr val="000000"/>
                      </a:solidFill>
                      <a:prstDash val="solid"/>
                    </a:lnR>
                    <a:lnT w="9144">
                      <a:solidFill>
                        <a:srgbClr val="000000"/>
                      </a:solidFill>
                      <a:prstDash val="solid"/>
                    </a:lnT>
                    <a:lnB w="9144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8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144">
                      <a:solidFill>
                        <a:srgbClr val="000000"/>
                      </a:solidFill>
                      <a:prstDash val="solid"/>
                    </a:lnL>
                    <a:lnR w="9144">
                      <a:solidFill>
                        <a:srgbClr val="000000"/>
                      </a:solidFill>
                      <a:prstDash val="solid"/>
                    </a:lnR>
                    <a:lnT w="9144">
                      <a:solidFill>
                        <a:srgbClr val="000000"/>
                      </a:solidFill>
                      <a:prstDash val="solid"/>
                    </a:lnT>
                    <a:lnB w="914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144">
                      <a:solidFill>
                        <a:srgbClr val="000000"/>
                      </a:solidFill>
                      <a:prstDash val="solid"/>
                    </a:lnL>
                    <a:lnR w="9144">
                      <a:solidFill>
                        <a:srgbClr val="000000"/>
                      </a:solidFill>
                      <a:prstDash val="solid"/>
                    </a:lnR>
                    <a:lnT w="9144">
                      <a:solidFill>
                        <a:srgbClr val="000000"/>
                      </a:solidFill>
                      <a:prstDash val="solid"/>
                    </a:lnT>
                    <a:lnB w="914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144">
                      <a:solidFill>
                        <a:srgbClr val="000000"/>
                      </a:solidFill>
                      <a:prstDash val="solid"/>
                    </a:lnL>
                    <a:lnR w="9144">
                      <a:solidFill>
                        <a:srgbClr val="000000"/>
                      </a:solidFill>
                      <a:prstDash val="solid"/>
                    </a:lnR>
                    <a:lnT w="9144">
                      <a:solidFill>
                        <a:srgbClr val="000000"/>
                      </a:solidFill>
                      <a:prstDash val="solid"/>
                    </a:lnT>
                    <a:lnB w="914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144">
                      <a:solidFill>
                        <a:srgbClr val="000000"/>
                      </a:solidFill>
                      <a:prstDash val="solid"/>
                    </a:lnL>
                    <a:lnR w="9144">
                      <a:solidFill>
                        <a:srgbClr val="000000"/>
                      </a:solidFill>
                      <a:prstDash val="solid"/>
                    </a:lnR>
                    <a:lnT w="9144">
                      <a:solidFill>
                        <a:srgbClr val="000000"/>
                      </a:solidFill>
                      <a:prstDash val="solid"/>
                    </a:lnT>
                    <a:lnB w="9144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95071">
                <a:tc>
                  <a:txBody>
                    <a:bodyPr/>
                    <a:lstStyle/>
                    <a:p>
                      <a:pPr/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144">
                      <a:solidFill>
                        <a:srgbClr val="000000"/>
                      </a:solidFill>
                      <a:prstDash val="solid"/>
                    </a:lnL>
                    <a:lnR w="9144">
                      <a:solidFill>
                        <a:srgbClr val="000000"/>
                      </a:solidFill>
                      <a:prstDash val="solid"/>
                    </a:lnR>
                    <a:lnT w="9144">
                      <a:solidFill>
                        <a:srgbClr val="000000"/>
                      </a:solidFill>
                      <a:prstDash val="solid"/>
                    </a:lnT>
                    <a:lnB w="9144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9144">
                      <a:solidFill>
                        <a:srgbClr val="000000"/>
                      </a:solidFill>
                      <a:prstDash val="solid"/>
                    </a:lnL>
                    <a:lnR w="9144">
                      <a:solidFill>
                        <a:srgbClr val="000000"/>
                      </a:solidFill>
                      <a:prstDash val="solid"/>
                    </a:lnR>
                    <a:lnT w="9144">
                      <a:solidFill>
                        <a:srgbClr val="000000"/>
                      </a:solidFill>
                      <a:prstDash val="solid"/>
                    </a:lnT>
                    <a:lnB w="914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6"/>
                        </a:spcBef>
                      </a:pPr>
                      <a:endParaRPr sz="12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144">
                      <a:solidFill>
                        <a:srgbClr val="000000"/>
                      </a:solidFill>
                      <a:prstDash val="solid"/>
                    </a:lnL>
                    <a:lnR w="9144">
                      <a:solidFill>
                        <a:srgbClr val="000000"/>
                      </a:solidFill>
                      <a:prstDash val="solid"/>
                    </a:lnR>
                    <a:lnT w="9144">
                      <a:solidFill>
                        <a:srgbClr val="000000"/>
                      </a:solidFill>
                      <a:prstDash val="solid"/>
                    </a:lnT>
                    <a:lnB w="914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2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144">
                      <a:solidFill>
                        <a:srgbClr val="000000"/>
                      </a:solidFill>
                      <a:prstDash val="solid"/>
                    </a:lnL>
                    <a:lnR w="9144">
                      <a:solidFill>
                        <a:srgbClr val="000000"/>
                      </a:solidFill>
                      <a:prstDash val="solid"/>
                    </a:lnR>
                    <a:lnT w="9144">
                      <a:solidFill>
                        <a:srgbClr val="000000"/>
                      </a:solidFill>
                      <a:prstDash val="solid"/>
                    </a:lnT>
                    <a:lnB w="914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2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144">
                      <a:solidFill>
                        <a:srgbClr val="000000"/>
                      </a:solidFill>
                      <a:prstDash val="solid"/>
                    </a:lnL>
                    <a:lnR w="9144">
                      <a:solidFill>
                        <a:srgbClr val="000000"/>
                      </a:solidFill>
                      <a:prstDash val="solid"/>
                    </a:lnR>
                    <a:lnT w="9144">
                      <a:solidFill>
                        <a:srgbClr val="000000"/>
                      </a:solidFill>
                      <a:prstDash val="solid"/>
                    </a:lnT>
                    <a:lnB w="9144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98120">
                <a:tc>
                  <a:txBody>
                    <a:bodyPr/>
                    <a:lstStyle/>
                    <a:p>
                      <a:pPr/>
                      <a:endParaRPr sz="12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144">
                      <a:solidFill>
                        <a:srgbClr val="000000"/>
                      </a:solidFill>
                      <a:prstDash val="solid"/>
                    </a:lnL>
                    <a:lnR w="9144">
                      <a:solidFill>
                        <a:srgbClr val="000000"/>
                      </a:solidFill>
                      <a:prstDash val="solid"/>
                    </a:lnR>
                    <a:lnT w="9144">
                      <a:solidFill>
                        <a:srgbClr val="000000"/>
                      </a:solidFill>
                      <a:prstDash val="solid"/>
                    </a:lnT>
                    <a:lnB w="914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2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144">
                      <a:solidFill>
                        <a:srgbClr val="000000"/>
                      </a:solidFill>
                      <a:prstDash val="solid"/>
                    </a:lnL>
                    <a:lnR w="9144">
                      <a:solidFill>
                        <a:srgbClr val="000000"/>
                      </a:solidFill>
                      <a:prstDash val="solid"/>
                    </a:lnR>
                    <a:lnT w="9144">
                      <a:solidFill>
                        <a:srgbClr val="000000"/>
                      </a:solidFill>
                      <a:prstDash val="solid"/>
                    </a:lnT>
                    <a:lnB w="914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2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144">
                      <a:solidFill>
                        <a:srgbClr val="000000"/>
                      </a:solidFill>
                      <a:prstDash val="solid"/>
                    </a:lnL>
                    <a:lnR w="9144">
                      <a:solidFill>
                        <a:srgbClr val="000000"/>
                      </a:solidFill>
                      <a:prstDash val="solid"/>
                    </a:lnR>
                    <a:lnT w="9144">
                      <a:solidFill>
                        <a:srgbClr val="000000"/>
                      </a:solidFill>
                      <a:prstDash val="solid"/>
                    </a:lnT>
                    <a:lnB w="914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2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144">
                      <a:solidFill>
                        <a:srgbClr val="000000"/>
                      </a:solidFill>
                      <a:prstDash val="solid"/>
                    </a:lnL>
                    <a:lnR w="9144">
                      <a:solidFill>
                        <a:srgbClr val="000000"/>
                      </a:solidFill>
                      <a:prstDash val="solid"/>
                    </a:lnR>
                    <a:lnT w="9144">
                      <a:solidFill>
                        <a:srgbClr val="000000"/>
                      </a:solidFill>
                      <a:prstDash val="solid"/>
                    </a:lnT>
                    <a:lnB w="914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2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144">
                      <a:solidFill>
                        <a:srgbClr val="000000"/>
                      </a:solidFill>
                      <a:prstDash val="solid"/>
                    </a:lnL>
                    <a:lnR w="9144">
                      <a:solidFill>
                        <a:srgbClr val="000000"/>
                      </a:solidFill>
                      <a:prstDash val="solid"/>
                    </a:lnR>
                    <a:lnT w="9144">
                      <a:solidFill>
                        <a:srgbClr val="000000"/>
                      </a:solidFill>
                      <a:prstDash val="solid"/>
                    </a:lnT>
                    <a:lnB w="9144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88975">
                <a:tc>
                  <a:txBody>
                    <a:bodyPr/>
                    <a:lstStyle/>
                    <a:p>
                      <a:pPr/>
                      <a:endParaRPr sz="12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144">
                      <a:solidFill>
                        <a:srgbClr val="000000"/>
                      </a:solidFill>
                      <a:prstDash val="solid"/>
                    </a:lnL>
                    <a:lnR w="9144">
                      <a:solidFill>
                        <a:srgbClr val="000000"/>
                      </a:solidFill>
                      <a:prstDash val="solid"/>
                    </a:lnR>
                    <a:lnT w="9144">
                      <a:solidFill>
                        <a:srgbClr val="000000"/>
                      </a:solidFill>
                      <a:prstDash val="solid"/>
                    </a:lnT>
                    <a:lnB w="9144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3">
                  <a:txBody>
                    <a:bodyPr/>
                    <a:lstStyle/>
                    <a:p>
                      <a:pPr/>
                      <a:endParaRPr sz="12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144">
                      <a:solidFill>
                        <a:srgbClr val="000000"/>
                      </a:solidFill>
                      <a:prstDash val="solid"/>
                    </a:lnL>
                    <a:lnR w="9144">
                      <a:solidFill>
                        <a:srgbClr val="000000"/>
                      </a:solidFill>
                      <a:prstDash val="solid"/>
                    </a:lnR>
                    <a:lnT w="9144">
                      <a:solidFill>
                        <a:srgbClr val="000000"/>
                      </a:solidFill>
                      <a:prstDash val="solid"/>
                    </a:lnT>
                    <a:lnB w="914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2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144">
                      <a:solidFill>
                        <a:srgbClr val="000000"/>
                      </a:solidFill>
                      <a:prstDash val="solid"/>
                    </a:lnL>
                    <a:lnR w="9144">
                      <a:solidFill>
                        <a:srgbClr val="000000"/>
                      </a:solidFill>
                      <a:prstDash val="solid"/>
                    </a:lnR>
                    <a:lnT w="9144">
                      <a:solidFill>
                        <a:srgbClr val="000000"/>
                      </a:solidFill>
                      <a:prstDash val="solid"/>
                    </a:lnT>
                    <a:lnB w="914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2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144">
                      <a:solidFill>
                        <a:srgbClr val="000000"/>
                      </a:solidFill>
                      <a:prstDash val="solid"/>
                    </a:lnL>
                    <a:lnR w="9144">
                      <a:solidFill>
                        <a:srgbClr val="000000"/>
                      </a:solidFill>
                      <a:prstDash val="solid"/>
                    </a:lnR>
                    <a:lnT w="9144">
                      <a:solidFill>
                        <a:srgbClr val="000000"/>
                      </a:solidFill>
                      <a:prstDash val="solid"/>
                    </a:lnT>
                    <a:lnB w="914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2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144">
                      <a:solidFill>
                        <a:srgbClr val="000000"/>
                      </a:solidFill>
                      <a:prstDash val="solid"/>
                    </a:lnL>
                    <a:lnR w="9144">
                      <a:solidFill>
                        <a:srgbClr val="000000"/>
                      </a:solidFill>
                      <a:prstDash val="solid"/>
                    </a:lnR>
                    <a:lnT w="9144">
                      <a:solidFill>
                        <a:srgbClr val="000000"/>
                      </a:solidFill>
                      <a:prstDash val="solid"/>
                    </a:lnT>
                    <a:lnB w="9144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84403">
                <a:tc>
                  <a:txBody>
                    <a:bodyPr/>
                    <a:lstStyle/>
                    <a:p>
                      <a:pPr/>
                      <a:endParaRPr sz="12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144">
                      <a:solidFill>
                        <a:srgbClr val="000000"/>
                      </a:solidFill>
                      <a:prstDash val="solid"/>
                    </a:lnL>
                    <a:lnR w="9144">
                      <a:solidFill>
                        <a:srgbClr val="000000"/>
                      </a:solidFill>
                      <a:prstDash val="solid"/>
                    </a:lnR>
                    <a:lnT w="9144">
                      <a:solidFill>
                        <a:srgbClr val="000000"/>
                      </a:solidFill>
                      <a:prstDash val="solid"/>
                    </a:lnT>
                    <a:lnB w="9144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9144">
                      <a:solidFill>
                        <a:srgbClr val="000000"/>
                      </a:solidFill>
                      <a:prstDash val="solid"/>
                    </a:lnL>
                    <a:lnR w="9144">
                      <a:solidFill>
                        <a:srgbClr val="000000"/>
                      </a:solidFill>
                      <a:prstDash val="solid"/>
                    </a:lnR>
                    <a:lnT w="9144">
                      <a:solidFill>
                        <a:srgbClr val="000000"/>
                      </a:solidFill>
                      <a:prstDash val="solid"/>
                    </a:lnT>
                    <a:lnB w="914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2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144">
                      <a:solidFill>
                        <a:srgbClr val="000000"/>
                      </a:solidFill>
                      <a:prstDash val="solid"/>
                    </a:lnL>
                    <a:lnR w="9144">
                      <a:solidFill>
                        <a:srgbClr val="000000"/>
                      </a:solidFill>
                      <a:prstDash val="solid"/>
                    </a:lnR>
                    <a:lnT w="9144">
                      <a:solidFill>
                        <a:srgbClr val="000000"/>
                      </a:solidFill>
                      <a:prstDash val="solid"/>
                    </a:lnT>
                    <a:lnB w="914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2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144">
                      <a:solidFill>
                        <a:srgbClr val="000000"/>
                      </a:solidFill>
                      <a:prstDash val="solid"/>
                    </a:lnL>
                    <a:lnR w="9144">
                      <a:solidFill>
                        <a:srgbClr val="000000"/>
                      </a:solidFill>
                      <a:prstDash val="solid"/>
                    </a:lnR>
                    <a:lnT w="9144">
                      <a:solidFill>
                        <a:srgbClr val="000000"/>
                      </a:solidFill>
                      <a:prstDash val="solid"/>
                    </a:lnT>
                    <a:lnB w="914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2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144">
                      <a:solidFill>
                        <a:srgbClr val="000000"/>
                      </a:solidFill>
                      <a:prstDash val="solid"/>
                    </a:lnL>
                    <a:lnR w="9144">
                      <a:solidFill>
                        <a:srgbClr val="000000"/>
                      </a:solidFill>
                      <a:prstDash val="solid"/>
                    </a:lnR>
                    <a:lnT w="9144">
                      <a:solidFill>
                        <a:srgbClr val="000000"/>
                      </a:solidFill>
                      <a:prstDash val="solid"/>
                    </a:lnT>
                    <a:lnB w="9144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/>
                      <a:endParaRPr sz="12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144">
                      <a:solidFill>
                        <a:srgbClr val="000000"/>
                      </a:solidFill>
                      <a:prstDash val="solid"/>
                    </a:lnL>
                    <a:lnR w="9144">
                      <a:solidFill>
                        <a:srgbClr val="000000"/>
                      </a:solidFill>
                      <a:prstDash val="solid"/>
                    </a:lnR>
                    <a:lnT w="9144">
                      <a:solidFill>
                        <a:srgbClr val="000000"/>
                      </a:solidFill>
                      <a:prstDash val="solid"/>
                    </a:lnT>
                    <a:lnB w="9144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9144">
                      <a:solidFill>
                        <a:srgbClr val="000000"/>
                      </a:solidFill>
                      <a:prstDash val="solid"/>
                    </a:lnL>
                    <a:lnR w="9144">
                      <a:solidFill>
                        <a:srgbClr val="000000"/>
                      </a:solidFill>
                      <a:prstDash val="solid"/>
                    </a:lnR>
                    <a:lnT w="9144">
                      <a:solidFill>
                        <a:srgbClr val="000000"/>
                      </a:solidFill>
                      <a:prstDash val="solid"/>
                    </a:lnT>
                    <a:lnB w="914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2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144">
                      <a:solidFill>
                        <a:srgbClr val="000000"/>
                      </a:solidFill>
                      <a:prstDash val="solid"/>
                    </a:lnL>
                    <a:lnR w="9144">
                      <a:solidFill>
                        <a:srgbClr val="000000"/>
                      </a:solidFill>
                      <a:prstDash val="solid"/>
                    </a:lnR>
                    <a:lnT w="9144">
                      <a:solidFill>
                        <a:srgbClr val="000000"/>
                      </a:solidFill>
                      <a:prstDash val="solid"/>
                    </a:lnT>
                    <a:lnB w="914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2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144">
                      <a:solidFill>
                        <a:srgbClr val="000000"/>
                      </a:solidFill>
                      <a:prstDash val="solid"/>
                    </a:lnL>
                    <a:lnR w="9144">
                      <a:solidFill>
                        <a:srgbClr val="000000"/>
                      </a:solidFill>
                      <a:prstDash val="solid"/>
                    </a:lnR>
                    <a:lnT w="9144">
                      <a:solidFill>
                        <a:srgbClr val="000000"/>
                      </a:solidFill>
                      <a:prstDash val="solid"/>
                    </a:lnT>
                    <a:lnB w="914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2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144">
                      <a:solidFill>
                        <a:srgbClr val="000000"/>
                      </a:solidFill>
                      <a:prstDash val="solid"/>
                    </a:lnL>
                    <a:lnR w="9144">
                      <a:solidFill>
                        <a:srgbClr val="000000"/>
                      </a:solidFill>
                      <a:prstDash val="solid"/>
                    </a:lnR>
                    <a:lnT w="9144">
                      <a:solidFill>
                        <a:srgbClr val="000000"/>
                      </a:solidFill>
                      <a:prstDash val="solid"/>
                    </a:lnT>
                    <a:lnB w="9144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04216">
                <a:tc>
                  <a:txBody>
                    <a:bodyPr/>
                    <a:lstStyle/>
                    <a:p>
                      <a:pPr/>
                      <a:endParaRPr sz="12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144">
                      <a:solidFill>
                        <a:srgbClr val="000000"/>
                      </a:solidFill>
                      <a:prstDash val="solid"/>
                    </a:lnL>
                    <a:lnR w="9144">
                      <a:solidFill>
                        <a:srgbClr val="000000"/>
                      </a:solidFill>
                      <a:prstDash val="solid"/>
                    </a:lnR>
                    <a:lnT w="9144">
                      <a:solidFill>
                        <a:srgbClr val="000000"/>
                      </a:solidFill>
                      <a:prstDash val="solid"/>
                    </a:lnT>
                    <a:lnB w="9144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3">
                  <a:txBody>
                    <a:bodyPr/>
                    <a:lstStyle/>
                    <a:p>
                      <a:pPr/>
                      <a:endParaRPr sz="12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144">
                      <a:solidFill>
                        <a:srgbClr val="000000"/>
                      </a:solidFill>
                      <a:prstDash val="solid"/>
                    </a:lnL>
                    <a:lnR w="9144">
                      <a:solidFill>
                        <a:srgbClr val="000000"/>
                      </a:solidFill>
                      <a:prstDash val="solid"/>
                    </a:lnR>
                    <a:lnT w="9144">
                      <a:solidFill>
                        <a:srgbClr val="000000"/>
                      </a:solidFill>
                      <a:prstDash val="solid"/>
                    </a:lnT>
                    <a:lnB w="914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2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144">
                      <a:solidFill>
                        <a:srgbClr val="000000"/>
                      </a:solidFill>
                      <a:prstDash val="solid"/>
                    </a:lnL>
                    <a:lnR w="9144">
                      <a:solidFill>
                        <a:srgbClr val="000000"/>
                      </a:solidFill>
                      <a:prstDash val="solid"/>
                    </a:lnR>
                    <a:lnT w="9144">
                      <a:solidFill>
                        <a:srgbClr val="000000"/>
                      </a:solidFill>
                      <a:prstDash val="solid"/>
                    </a:lnT>
                    <a:lnB w="914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2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144">
                      <a:solidFill>
                        <a:srgbClr val="000000"/>
                      </a:solidFill>
                      <a:prstDash val="solid"/>
                    </a:lnL>
                    <a:lnR w="9144">
                      <a:solidFill>
                        <a:srgbClr val="000000"/>
                      </a:solidFill>
                      <a:prstDash val="solid"/>
                    </a:lnR>
                    <a:lnT w="9144">
                      <a:solidFill>
                        <a:srgbClr val="000000"/>
                      </a:solidFill>
                      <a:prstDash val="solid"/>
                    </a:lnT>
                    <a:lnB w="914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2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144">
                      <a:solidFill>
                        <a:srgbClr val="000000"/>
                      </a:solidFill>
                      <a:prstDash val="solid"/>
                    </a:lnL>
                    <a:lnR w="9144">
                      <a:solidFill>
                        <a:srgbClr val="000000"/>
                      </a:solidFill>
                      <a:prstDash val="solid"/>
                    </a:lnR>
                    <a:lnT w="9144">
                      <a:solidFill>
                        <a:srgbClr val="000000"/>
                      </a:solidFill>
                      <a:prstDash val="solid"/>
                    </a:lnT>
                    <a:lnB w="9144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24256">
                <a:tc>
                  <a:txBody>
                    <a:bodyPr/>
                    <a:lstStyle/>
                    <a:p>
                      <a:pPr/>
                      <a:endParaRPr sz="12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144">
                      <a:solidFill>
                        <a:srgbClr val="000000"/>
                      </a:solidFill>
                      <a:prstDash val="solid"/>
                    </a:lnL>
                    <a:lnR w="9144">
                      <a:solidFill>
                        <a:srgbClr val="000000"/>
                      </a:solidFill>
                      <a:prstDash val="solid"/>
                    </a:lnR>
                    <a:lnT w="9144">
                      <a:solidFill>
                        <a:srgbClr val="000000"/>
                      </a:solidFill>
                      <a:prstDash val="solid"/>
                    </a:lnT>
                    <a:lnB w="9144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9144">
                      <a:solidFill>
                        <a:srgbClr val="000000"/>
                      </a:solidFill>
                      <a:prstDash val="solid"/>
                    </a:lnL>
                    <a:lnR w="9144">
                      <a:solidFill>
                        <a:srgbClr val="000000"/>
                      </a:solidFill>
                      <a:prstDash val="solid"/>
                    </a:lnR>
                    <a:lnT w="9144">
                      <a:solidFill>
                        <a:srgbClr val="000000"/>
                      </a:solidFill>
                      <a:prstDash val="solid"/>
                    </a:lnT>
                    <a:lnB w="914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2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144">
                      <a:solidFill>
                        <a:srgbClr val="000000"/>
                      </a:solidFill>
                      <a:prstDash val="solid"/>
                    </a:lnL>
                    <a:lnR w="9144">
                      <a:solidFill>
                        <a:srgbClr val="000000"/>
                      </a:solidFill>
                      <a:prstDash val="solid"/>
                    </a:lnR>
                    <a:lnT w="9144">
                      <a:solidFill>
                        <a:srgbClr val="000000"/>
                      </a:solidFill>
                      <a:prstDash val="solid"/>
                    </a:lnT>
                    <a:lnB w="914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144">
                      <a:solidFill>
                        <a:srgbClr val="000000"/>
                      </a:solidFill>
                      <a:prstDash val="solid"/>
                    </a:lnL>
                    <a:lnR w="9144">
                      <a:solidFill>
                        <a:srgbClr val="000000"/>
                      </a:solidFill>
                      <a:prstDash val="solid"/>
                    </a:lnR>
                    <a:lnT w="9144">
                      <a:solidFill>
                        <a:srgbClr val="000000"/>
                      </a:solidFill>
                      <a:prstDash val="solid"/>
                    </a:lnT>
                    <a:lnB w="914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144">
                      <a:solidFill>
                        <a:srgbClr val="000000"/>
                      </a:solidFill>
                      <a:prstDash val="solid"/>
                    </a:lnL>
                    <a:lnR w="9144">
                      <a:solidFill>
                        <a:srgbClr val="000000"/>
                      </a:solidFill>
                      <a:prstDash val="solid"/>
                    </a:lnR>
                    <a:lnT w="9144">
                      <a:solidFill>
                        <a:srgbClr val="000000"/>
                      </a:solidFill>
                      <a:prstDash val="solid"/>
                    </a:lnT>
                    <a:lnB w="9144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92023">
                <a:tc>
                  <a:txBody>
                    <a:bodyPr/>
                    <a:lstStyle/>
                    <a:p>
                      <a:pPr marL="17780">
                        <a:lnSpc>
                          <a:spcPts val="1205"/>
                        </a:lnSpc>
                      </a:pPr>
                      <a:r>
                        <a:rPr dirty="0" sz="1100" spc="190">
                          <a:latin typeface="Consolas"/>
                          <a:cs typeface="Consolas"/>
                        </a:rPr>
                        <a:t>UG</a:t>
                      </a:r>
                      <a:endParaRPr sz="1100">
                        <a:latin typeface="Consolas"/>
                        <a:cs typeface="Consolas"/>
                      </a:endParaRPr>
                    </a:p>
                  </a:txBody>
                  <a:tcPr marL="0" marR="0" marB="0" marT="0">
                    <a:lnL w="9144">
                      <a:solidFill>
                        <a:srgbClr val="000000"/>
                      </a:solidFill>
                      <a:prstDash val="solid"/>
                    </a:lnL>
                    <a:lnR w="9144">
                      <a:solidFill>
                        <a:srgbClr val="000000"/>
                      </a:solidFill>
                      <a:prstDash val="solid"/>
                    </a:lnR>
                    <a:lnT w="9144">
                      <a:solidFill>
                        <a:srgbClr val="000000"/>
                      </a:solidFill>
                      <a:prstDash val="solid"/>
                    </a:lnT>
                    <a:lnB w="9144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9144">
                      <a:solidFill>
                        <a:srgbClr val="000000"/>
                      </a:solidFill>
                      <a:prstDash val="solid"/>
                    </a:lnL>
                    <a:lnR w="9144">
                      <a:solidFill>
                        <a:srgbClr val="000000"/>
                      </a:solidFill>
                      <a:prstDash val="solid"/>
                    </a:lnR>
                    <a:lnT w="9144">
                      <a:solidFill>
                        <a:srgbClr val="000000"/>
                      </a:solidFill>
                      <a:prstDash val="solid"/>
                    </a:lnT>
                    <a:lnB w="914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"/>
                        </a:spcBef>
                      </a:pPr>
                      <a:endParaRPr sz="12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144">
                      <a:solidFill>
                        <a:srgbClr val="000000"/>
                      </a:solidFill>
                      <a:prstDash val="solid"/>
                    </a:lnL>
                    <a:lnR w="9144">
                      <a:solidFill>
                        <a:srgbClr val="000000"/>
                      </a:solidFill>
                      <a:prstDash val="solid"/>
                    </a:lnR>
                    <a:lnT w="9144">
                      <a:solidFill>
                        <a:srgbClr val="000000"/>
                      </a:solidFill>
                      <a:prstDash val="solid"/>
                    </a:lnT>
                    <a:lnB w="914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2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144">
                      <a:solidFill>
                        <a:srgbClr val="000000"/>
                      </a:solidFill>
                      <a:prstDash val="solid"/>
                    </a:lnL>
                    <a:lnR w="9144">
                      <a:solidFill>
                        <a:srgbClr val="000000"/>
                      </a:solidFill>
                      <a:prstDash val="solid"/>
                    </a:lnR>
                    <a:lnT w="9144">
                      <a:solidFill>
                        <a:srgbClr val="000000"/>
                      </a:solidFill>
                      <a:prstDash val="solid"/>
                    </a:lnT>
                    <a:lnB w="914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2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144">
                      <a:solidFill>
                        <a:srgbClr val="000000"/>
                      </a:solidFill>
                      <a:prstDash val="solid"/>
                    </a:lnL>
                    <a:lnR w="9144">
                      <a:solidFill>
                        <a:srgbClr val="000000"/>
                      </a:solidFill>
                      <a:prstDash val="solid"/>
                    </a:lnR>
                    <a:lnT w="9144">
                      <a:solidFill>
                        <a:srgbClr val="000000"/>
                      </a:solidFill>
                      <a:prstDash val="solid"/>
                    </a:lnT>
                    <a:lnB w="9144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676656">
                <a:tc>
                  <a:txBody>
                    <a:bodyPr/>
                    <a:lstStyle/>
                    <a:p>
                      <a:pPr/>
                      <a:endParaRPr sz="12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144">
                      <a:solidFill>
                        <a:srgbClr val="000000"/>
                      </a:solidFill>
                      <a:prstDash val="solid"/>
                    </a:lnL>
                    <a:lnR w="9144">
                      <a:solidFill>
                        <a:srgbClr val="000000"/>
                      </a:solidFill>
                      <a:prstDash val="solid"/>
                    </a:lnR>
                    <a:lnT w="9144">
                      <a:solidFill>
                        <a:srgbClr val="000000"/>
                      </a:solidFill>
                      <a:prstDash val="solid"/>
                    </a:lnT>
                    <a:lnB w="9143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2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144">
                      <a:solidFill>
                        <a:srgbClr val="000000"/>
                      </a:solidFill>
                      <a:prstDash val="solid"/>
                    </a:lnL>
                    <a:lnR w="9144">
                      <a:solidFill>
                        <a:srgbClr val="000000"/>
                      </a:solidFill>
                      <a:prstDash val="solid"/>
                    </a:lnR>
                    <a:lnT w="9144">
                      <a:solidFill>
                        <a:srgbClr val="000000"/>
                      </a:solidFill>
                      <a:prstDash val="solid"/>
                    </a:lnT>
                    <a:lnB w="9143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2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144">
                      <a:solidFill>
                        <a:srgbClr val="000000"/>
                      </a:solidFill>
                      <a:prstDash val="solid"/>
                    </a:lnL>
                    <a:lnR w="9144">
                      <a:solidFill>
                        <a:srgbClr val="000000"/>
                      </a:solidFill>
                      <a:prstDash val="solid"/>
                    </a:lnR>
                    <a:lnT w="9144">
                      <a:solidFill>
                        <a:srgbClr val="000000"/>
                      </a:solidFill>
                      <a:prstDash val="solid"/>
                    </a:lnT>
                    <a:lnB w="9143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144">
                      <a:solidFill>
                        <a:srgbClr val="000000"/>
                      </a:solidFill>
                      <a:prstDash val="solid"/>
                    </a:lnL>
                    <a:lnR w="9144">
                      <a:solidFill>
                        <a:srgbClr val="000000"/>
                      </a:solidFill>
                      <a:prstDash val="solid"/>
                    </a:lnR>
                    <a:lnT w="9144">
                      <a:solidFill>
                        <a:srgbClr val="000000"/>
                      </a:solidFill>
                      <a:prstDash val="solid"/>
                    </a:lnT>
                    <a:lnB w="9143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144">
                      <a:solidFill>
                        <a:srgbClr val="000000"/>
                      </a:solidFill>
                      <a:prstDash val="solid"/>
                    </a:lnL>
                    <a:lnR w="9144">
                      <a:solidFill>
                        <a:srgbClr val="000000"/>
                      </a:solidFill>
                      <a:prstDash val="solid"/>
                    </a:lnR>
                    <a:lnT w="9144">
                      <a:solidFill>
                        <a:srgbClr val="000000"/>
                      </a:solidFill>
                      <a:prstDash val="solid"/>
                    </a:lnT>
                    <a:lnB w="9143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85928">
                <a:tc>
                  <a:txBody>
                    <a:bodyPr/>
                    <a:lstStyle/>
                    <a:p>
                      <a:pPr/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144">
                      <a:solidFill>
                        <a:srgbClr val="000000"/>
                      </a:solidFill>
                      <a:prstDash val="solid"/>
                    </a:lnL>
                    <a:lnR w="9144">
                      <a:solidFill>
                        <a:srgbClr val="000000"/>
                      </a:solidFill>
                      <a:prstDash val="solid"/>
                    </a:lnR>
                    <a:lnT w="9143">
                      <a:solidFill>
                        <a:srgbClr val="000000"/>
                      </a:solidFill>
                      <a:prstDash val="solid"/>
                    </a:lnT>
                    <a:lnB w="9143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3">
                  <a:txBody>
                    <a:bodyPr/>
                    <a:lstStyle/>
                    <a:p>
                      <a:pPr/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144">
                      <a:solidFill>
                        <a:srgbClr val="000000"/>
                      </a:solidFill>
                      <a:prstDash val="solid"/>
                    </a:lnL>
                    <a:lnR w="9144">
                      <a:solidFill>
                        <a:srgbClr val="000000"/>
                      </a:solidFill>
                      <a:prstDash val="solid"/>
                    </a:lnR>
                    <a:lnT w="9143">
                      <a:solidFill>
                        <a:srgbClr val="000000"/>
                      </a:solidFill>
                      <a:prstDash val="solid"/>
                    </a:lnT>
                    <a:lnB w="9143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144">
                      <a:solidFill>
                        <a:srgbClr val="000000"/>
                      </a:solidFill>
                      <a:prstDash val="solid"/>
                    </a:lnL>
                    <a:lnR w="9144">
                      <a:solidFill>
                        <a:srgbClr val="000000"/>
                      </a:solidFill>
                      <a:prstDash val="solid"/>
                    </a:lnR>
                    <a:lnT w="9143">
                      <a:solidFill>
                        <a:srgbClr val="000000"/>
                      </a:solidFill>
                      <a:prstDash val="solid"/>
                    </a:lnT>
                    <a:lnB w="9143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2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144">
                      <a:solidFill>
                        <a:srgbClr val="000000"/>
                      </a:solidFill>
                      <a:prstDash val="solid"/>
                    </a:lnL>
                    <a:lnR w="9144">
                      <a:solidFill>
                        <a:srgbClr val="000000"/>
                      </a:solidFill>
                      <a:prstDash val="solid"/>
                    </a:lnR>
                    <a:lnT w="9143">
                      <a:solidFill>
                        <a:srgbClr val="000000"/>
                      </a:solidFill>
                      <a:prstDash val="solid"/>
                    </a:lnT>
                    <a:lnB w="9143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144">
                      <a:solidFill>
                        <a:srgbClr val="000000"/>
                      </a:solidFill>
                      <a:prstDash val="solid"/>
                    </a:lnL>
                    <a:lnR w="9144">
                      <a:solidFill>
                        <a:srgbClr val="000000"/>
                      </a:solidFill>
                      <a:prstDash val="solid"/>
                    </a:lnR>
                    <a:lnT w="9143">
                      <a:solidFill>
                        <a:srgbClr val="000000"/>
                      </a:solidFill>
                      <a:prstDash val="solid"/>
                    </a:lnT>
                    <a:lnB w="9143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88975">
                <a:tc>
                  <a:txBody>
                    <a:bodyPr/>
                    <a:lstStyle/>
                    <a:p>
                      <a:pPr/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144">
                      <a:solidFill>
                        <a:srgbClr val="000000"/>
                      </a:solidFill>
                      <a:prstDash val="solid"/>
                    </a:lnL>
                    <a:lnR w="9144">
                      <a:solidFill>
                        <a:srgbClr val="000000"/>
                      </a:solidFill>
                      <a:prstDash val="solid"/>
                    </a:lnR>
                    <a:lnT w="9143">
                      <a:solidFill>
                        <a:srgbClr val="000000"/>
                      </a:solidFill>
                      <a:prstDash val="solid"/>
                    </a:lnT>
                    <a:lnB w="9143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9144">
                      <a:solidFill>
                        <a:srgbClr val="000000"/>
                      </a:solidFill>
                      <a:prstDash val="solid"/>
                    </a:lnL>
                    <a:lnR w="9144">
                      <a:solidFill>
                        <a:srgbClr val="000000"/>
                      </a:solidFill>
                      <a:prstDash val="solid"/>
                    </a:lnR>
                    <a:lnT w="9143">
                      <a:solidFill>
                        <a:srgbClr val="000000"/>
                      </a:solidFill>
                      <a:prstDash val="solid"/>
                    </a:lnT>
                    <a:lnB w="9143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144">
                      <a:solidFill>
                        <a:srgbClr val="000000"/>
                      </a:solidFill>
                      <a:prstDash val="solid"/>
                    </a:lnL>
                    <a:lnR w="9144">
                      <a:solidFill>
                        <a:srgbClr val="000000"/>
                      </a:solidFill>
                      <a:prstDash val="solid"/>
                    </a:lnR>
                    <a:lnT w="9143">
                      <a:solidFill>
                        <a:srgbClr val="000000"/>
                      </a:solidFill>
                      <a:prstDash val="solid"/>
                    </a:lnT>
                    <a:lnB w="9143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6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144">
                      <a:solidFill>
                        <a:srgbClr val="000000"/>
                      </a:solidFill>
                      <a:prstDash val="solid"/>
                    </a:lnL>
                    <a:lnR w="9144">
                      <a:solidFill>
                        <a:srgbClr val="000000"/>
                      </a:solidFill>
                      <a:prstDash val="solid"/>
                    </a:lnR>
                    <a:lnT w="9143">
                      <a:solidFill>
                        <a:srgbClr val="000000"/>
                      </a:solidFill>
                      <a:prstDash val="solid"/>
                    </a:lnT>
                    <a:lnB w="9143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144">
                      <a:solidFill>
                        <a:srgbClr val="000000"/>
                      </a:solidFill>
                      <a:prstDash val="solid"/>
                    </a:lnL>
                    <a:lnR w="9144">
                      <a:solidFill>
                        <a:srgbClr val="000000"/>
                      </a:solidFill>
                      <a:prstDash val="solid"/>
                    </a:lnR>
                    <a:lnT w="9143">
                      <a:solidFill>
                        <a:srgbClr val="000000"/>
                      </a:solidFill>
                      <a:prstDash val="solid"/>
                    </a:lnT>
                    <a:lnB w="9143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85928">
                <a:tc>
                  <a:txBody>
                    <a:bodyPr/>
                    <a:lstStyle/>
                    <a:p>
                      <a:pPr/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144">
                      <a:solidFill>
                        <a:srgbClr val="000000"/>
                      </a:solidFill>
                      <a:prstDash val="solid"/>
                    </a:lnL>
                    <a:lnR w="9144">
                      <a:solidFill>
                        <a:srgbClr val="000000"/>
                      </a:solidFill>
                      <a:prstDash val="solid"/>
                    </a:lnR>
                    <a:lnT w="9143">
                      <a:solidFill>
                        <a:srgbClr val="000000"/>
                      </a:solidFill>
                      <a:prstDash val="solid"/>
                    </a:lnT>
                    <a:lnB w="9143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9144">
                      <a:solidFill>
                        <a:srgbClr val="000000"/>
                      </a:solidFill>
                      <a:prstDash val="solid"/>
                    </a:lnL>
                    <a:lnR w="9144">
                      <a:solidFill>
                        <a:srgbClr val="000000"/>
                      </a:solidFill>
                      <a:prstDash val="solid"/>
                    </a:lnR>
                    <a:lnT w="9143">
                      <a:solidFill>
                        <a:srgbClr val="000000"/>
                      </a:solidFill>
                      <a:prstDash val="solid"/>
                    </a:lnT>
                    <a:lnB w="9143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144">
                      <a:solidFill>
                        <a:srgbClr val="000000"/>
                      </a:solidFill>
                      <a:prstDash val="solid"/>
                    </a:lnL>
                    <a:lnR w="9144">
                      <a:solidFill>
                        <a:srgbClr val="000000"/>
                      </a:solidFill>
                      <a:prstDash val="solid"/>
                    </a:lnR>
                    <a:lnT w="9143">
                      <a:solidFill>
                        <a:srgbClr val="000000"/>
                      </a:solidFill>
                      <a:prstDash val="solid"/>
                    </a:lnT>
                    <a:lnB w="9143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2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144">
                      <a:solidFill>
                        <a:srgbClr val="000000"/>
                      </a:solidFill>
                      <a:prstDash val="solid"/>
                    </a:lnL>
                    <a:lnR w="9144">
                      <a:solidFill>
                        <a:srgbClr val="000000"/>
                      </a:solidFill>
                      <a:prstDash val="solid"/>
                    </a:lnR>
                    <a:lnT w="9143">
                      <a:solidFill>
                        <a:srgbClr val="000000"/>
                      </a:solidFill>
                      <a:prstDash val="solid"/>
                    </a:lnT>
                    <a:lnB w="9143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144">
                      <a:solidFill>
                        <a:srgbClr val="000000"/>
                      </a:solidFill>
                      <a:prstDash val="solid"/>
                    </a:lnL>
                    <a:lnR w="9144">
                      <a:solidFill>
                        <a:srgbClr val="000000"/>
                      </a:solidFill>
                      <a:prstDash val="solid"/>
                    </a:lnR>
                    <a:lnT w="9143">
                      <a:solidFill>
                        <a:srgbClr val="000000"/>
                      </a:solidFill>
                      <a:prstDash val="solid"/>
                    </a:lnT>
                    <a:lnB w="9143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73736">
                <a:tc>
                  <a:txBody>
                    <a:bodyPr/>
                    <a:lstStyle/>
                    <a:p>
                      <a:pPr/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144">
                      <a:solidFill>
                        <a:srgbClr val="000000"/>
                      </a:solidFill>
                      <a:prstDash val="solid"/>
                    </a:lnL>
                    <a:lnR w="9144">
                      <a:solidFill>
                        <a:srgbClr val="000000"/>
                      </a:solidFill>
                      <a:prstDash val="solid"/>
                    </a:lnR>
                    <a:lnT w="9143">
                      <a:solidFill>
                        <a:srgbClr val="000000"/>
                      </a:solidFill>
                      <a:prstDash val="solid"/>
                    </a:lnT>
                    <a:lnB w="9143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144">
                      <a:solidFill>
                        <a:srgbClr val="000000"/>
                      </a:solidFill>
                      <a:prstDash val="solid"/>
                    </a:lnL>
                    <a:lnR w="9144">
                      <a:solidFill>
                        <a:srgbClr val="000000"/>
                      </a:solidFill>
                      <a:prstDash val="solid"/>
                    </a:lnR>
                    <a:lnT w="9143">
                      <a:solidFill>
                        <a:srgbClr val="000000"/>
                      </a:solidFill>
                      <a:prstDash val="solid"/>
                    </a:lnT>
                    <a:lnB w="9143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144">
                      <a:solidFill>
                        <a:srgbClr val="000000"/>
                      </a:solidFill>
                      <a:prstDash val="solid"/>
                    </a:lnL>
                    <a:lnR w="9144">
                      <a:solidFill>
                        <a:srgbClr val="000000"/>
                      </a:solidFill>
                      <a:prstDash val="solid"/>
                    </a:lnR>
                    <a:lnT w="9143">
                      <a:solidFill>
                        <a:srgbClr val="000000"/>
                      </a:solidFill>
                      <a:prstDash val="solid"/>
                    </a:lnT>
                    <a:lnB w="9143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1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144">
                      <a:solidFill>
                        <a:srgbClr val="000000"/>
                      </a:solidFill>
                      <a:prstDash val="solid"/>
                    </a:lnL>
                    <a:lnR w="9144">
                      <a:solidFill>
                        <a:srgbClr val="000000"/>
                      </a:solidFill>
                      <a:prstDash val="solid"/>
                    </a:lnR>
                    <a:lnT w="9143">
                      <a:solidFill>
                        <a:srgbClr val="000000"/>
                      </a:solidFill>
                      <a:prstDash val="solid"/>
                    </a:lnT>
                    <a:lnB w="9143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144">
                      <a:solidFill>
                        <a:srgbClr val="000000"/>
                      </a:solidFill>
                      <a:prstDash val="solid"/>
                    </a:lnL>
                    <a:lnR w="9144">
                      <a:solidFill>
                        <a:srgbClr val="000000"/>
                      </a:solidFill>
                      <a:prstDash val="solid"/>
                    </a:lnR>
                    <a:lnT w="9143">
                      <a:solidFill>
                        <a:srgbClr val="000000"/>
                      </a:solidFill>
                      <a:prstDash val="solid"/>
                    </a:lnT>
                    <a:lnB w="9143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16408">
                <a:tc>
                  <a:txBody>
                    <a:bodyPr/>
                    <a:lstStyle/>
                    <a:p>
                      <a:pPr/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144">
                      <a:solidFill>
                        <a:srgbClr val="000000"/>
                      </a:solidFill>
                      <a:prstDash val="solid"/>
                    </a:lnL>
                    <a:lnR w="9144">
                      <a:solidFill>
                        <a:srgbClr val="000000"/>
                      </a:solidFill>
                      <a:prstDash val="solid"/>
                    </a:lnR>
                    <a:lnT w="9143">
                      <a:solidFill>
                        <a:srgbClr val="000000"/>
                      </a:solidFill>
                      <a:prstDash val="solid"/>
                    </a:lnT>
                    <a:lnB w="9143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144">
                      <a:solidFill>
                        <a:srgbClr val="000000"/>
                      </a:solidFill>
                      <a:prstDash val="solid"/>
                    </a:lnL>
                    <a:lnR w="9144">
                      <a:solidFill>
                        <a:srgbClr val="000000"/>
                      </a:solidFill>
                      <a:prstDash val="solid"/>
                    </a:lnR>
                    <a:lnT w="9143">
                      <a:solidFill>
                        <a:srgbClr val="000000"/>
                      </a:solidFill>
                      <a:prstDash val="solid"/>
                    </a:lnT>
                    <a:lnB w="9143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144">
                      <a:solidFill>
                        <a:srgbClr val="000000"/>
                      </a:solidFill>
                      <a:prstDash val="solid"/>
                    </a:lnL>
                    <a:lnR w="9144">
                      <a:solidFill>
                        <a:srgbClr val="000000"/>
                      </a:solidFill>
                      <a:prstDash val="solid"/>
                    </a:lnR>
                    <a:lnT w="9143">
                      <a:solidFill>
                        <a:srgbClr val="000000"/>
                      </a:solidFill>
                      <a:prstDash val="solid"/>
                    </a:lnT>
                    <a:lnB w="9143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144">
                      <a:solidFill>
                        <a:srgbClr val="000000"/>
                      </a:solidFill>
                      <a:prstDash val="solid"/>
                    </a:lnL>
                    <a:lnR w="9144">
                      <a:solidFill>
                        <a:srgbClr val="000000"/>
                      </a:solidFill>
                      <a:prstDash val="solid"/>
                    </a:lnR>
                    <a:lnT w="9143">
                      <a:solidFill>
                        <a:srgbClr val="000000"/>
                      </a:solidFill>
                      <a:prstDash val="solid"/>
                    </a:lnT>
                    <a:lnB w="9143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144">
                      <a:solidFill>
                        <a:srgbClr val="000000"/>
                      </a:solidFill>
                      <a:prstDash val="solid"/>
                    </a:lnL>
                    <a:lnR w="9144">
                      <a:solidFill>
                        <a:srgbClr val="000000"/>
                      </a:solidFill>
                      <a:prstDash val="solid"/>
                    </a:lnR>
                    <a:lnT w="9143">
                      <a:solidFill>
                        <a:srgbClr val="000000"/>
                      </a:solidFill>
                      <a:prstDash val="solid"/>
                    </a:lnT>
                    <a:lnB w="9143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07264">
                <a:tc>
                  <a:txBody>
                    <a:bodyPr/>
                    <a:lstStyle/>
                    <a:p>
                      <a:pPr/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144">
                      <a:solidFill>
                        <a:srgbClr val="000000"/>
                      </a:solidFill>
                      <a:prstDash val="solid"/>
                    </a:lnL>
                    <a:lnR w="9144">
                      <a:solidFill>
                        <a:srgbClr val="000000"/>
                      </a:solidFill>
                      <a:prstDash val="solid"/>
                    </a:lnR>
                    <a:lnT w="9143">
                      <a:solidFill>
                        <a:srgbClr val="000000"/>
                      </a:solidFill>
                      <a:prstDash val="solid"/>
                    </a:lnT>
                    <a:lnB w="9143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144">
                      <a:solidFill>
                        <a:srgbClr val="000000"/>
                      </a:solidFill>
                      <a:prstDash val="solid"/>
                    </a:lnL>
                    <a:lnR w="9144">
                      <a:solidFill>
                        <a:srgbClr val="000000"/>
                      </a:solidFill>
                      <a:prstDash val="solid"/>
                    </a:lnR>
                    <a:lnT w="9143">
                      <a:solidFill>
                        <a:srgbClr val="000000"/>
                      </a:solidFill>
                      <a:prstDash val="solid"/>
                    </a:lnT>
                    <a:lnB w="9143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144">
                      <a:solidFill>
                        <a:srgbClr val="000000"/>
                      </a:solidFill>
                      <a:prstDash val="solid"/>
                    </a:lnL>
                    <a:lnR w="9144">
                      <a:solidFill>
                        <a:srgbClr val="000000"/>
                      </a:solidFill>
                      <a:prstDash val="solid"/>
                    </a:lnR>
                    <a:lnT w="9143">
                      <a:solidFill>
                        <a:srgbClr val="000000"/>
                      </a:solidFill>
                      <a:prstDash val="solid"/>
                    </a:lnT>
                    <a:lnB w="9143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144">
                      <a:solidFill>
                        <a:srgbClr val="000000"/>
                      </a:solidFill>
                      <a:prstDash val="solid"/>
                    </a:lnL>
                    <a:lnR w="9144">
                      <a:solidFill>
                        <a:srgbClr val="000000"/>
                      </a:solidFill>
                      <a:prstDash val="solid"/>
                    </a:lnR>
                    <a:lnT w="9143">
                      <a:solidFill>
                        <a:srgbClr val="000000"/>
                      </a:solidFill>
                      <a:prstDash val="solid"/>
                    </a:lnT>
                    <a:lnB w="9143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144">
                      <a:solidFill>
                        <a:srgbClr val="000000"/>
                      </a:solidFill>
                      <a:prstDash val="solid"/>
                    </a:lnL>
                    <a:lnR w="9144">
                      <a:solidFill>
                        <a:srgbClr val="000000"/>
                      </a:solidFill>
                      <a:prstDash val="solid"/>
                    </a:lnR>
                    <a:lnT w="9143">
                      <a:solidFill>
                        <a:srgbClr val="000000"/>
                      </a:solidFill>
                      <a:prstDash val="solid"/>
                    </a:lnT>
                    <a:lnB w="9143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04216">
                <a:tc>
                  <a:txBody>
                    <a:bodyPr/>
                    <a:lstStyle/>
                    <a:p>
                      <a:pPr/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144">
                      <a:solidFill>
                        <a:srgbClr val="000000"/>
                      </a:solidFill>
                      <a:prstDash val="solid"/>
                    </a:lnL>
                    <a:lnR w="9144">
                      <a:solidFill>
                        <a:srgbClr val="000000"/>
                      </a:solidFill>
                      <a:prstDash val="solid"/>
                    </a:lnR>
                    <a:lnT w="9143">
                      <a:solidFill>
                        <a:srgbClr val="000000"/>
                      </a:solidFill>
                      <a:prstDash val="solid"/>
                    </a:lnT>
                    <a:lnB w="9143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144">
                      <a:solidFill>
                        <a:srgbClr val="000000"/>
                      </a:solidFill>
                      <a:prstDash val="solid"/>
                    </a:lnL>
                    <a:lnR w="9144">
                      <a:solidFill>
                        <a:srgbClr val="000000"/>
                      </a:solidFill>
                      <a:prstDash val="solid"/>
                    </a:lnR>
                    <a:lnT w="9143">
                      <a:solidFill>
                        <a:srgbClr val="000000"/>
                      </a:solidFill>
                      <a:prstDash val="solid"/>
                    </a:lnT>
                    <a:lnB w="9143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144">
                      <a:solidFill>
                        <a:srgbClr val="000000"/>
                      </a:solidFill>
                      <a:prstDash val="solid"/>
                    </a:lnL>
                    <a:lnR w="9144">
                      <a:solidFill>
                        <a:srgbClr val="000000"/>
                      </a:solidFill>
                      <a:prstDash val="solid"/>
                    </a:lnR>
                    <a:lnT w="9143">
                      <a:solidFill>
                        <a:srgbClr val="000000"/>
                      </a:solidFill>
                      <a:prstDash val="solid"/>
                    </a:lnT>
                    <a:lnB w="9143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144">
                      <a:solidFill>
                        <a:srgbClr val="000000"/>
                      </a:solidFill>
                      <a:prstDash val="solid"/>
                    </a:lnL>
                    <a:lnR w="9144">
                      <a:solidFill>
                        <a:srgbClr val="000000"/>
                      </a:solidFill>
                      <a:prstDash val="solid"/>
                    </a:lnR>
                    <a:lnT w="9143">
                      <a:solidFill>
                        <a:srgbClr val="000000"/>
                      </a:solidFill>
                      <a:prstDash val="solid"/>
                    </a:lnT>
                    <a:lnB w="9143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144">
                      <a:solidFill>
                        <a:srgbClr val="000000"/>
                      </a:solidFill>
                      <a:prstDash val="solid"/>
                    </a:lnL>
                    <a:lnR w="9144">
                      <a:solidFill>
                        <a:srgbClr val="000000"/>
                      </a:solidFill>
                      <a:prstDash val="solid"/>
                    </a:lnR>
                    <a:lnT w="9143">
                      <a:solidFill>
                        <a:srgbClr val="000000"/>
                      </a:solidFill>
                      <a:prstDash val="solid"/>
                    </a:lnT>
                    <a:lnB w="9143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552431" y="176784"/>
            <a:ext cx="487679" cy="4267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218176" y="176784"/>
            <a:ext cx="475488" cy="4267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969263" y="670560"/>
            <a:ext cx="11222736" cy="618743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8767" y="670559"/>
            <a:ext cx="195072" cy="618134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353568" y="670559"/>
            <a:ext cx="109728" cy="618134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888480" y="342900"/>
            <a:ext cx="344805" cy="0"/>
          </a:xfrm>
          <a:custGeom>
            <a:avLst/>
            <a:gdLst/>
            <a:ahLst/>
            <a:cxnLst/>
            <a:rect l="l" t="t" r="r" b="b"/>
            <a:pathLst>
              <a:path w="344804" h="0">
                <a:moveTo>
                  <a:pt x="0" y="0"/>
                </a:moveTo>
                <a:lnTo>
                  <a:pt x="344424" y="0"/>
                </a:lnTo>
              </a:path>
            </a:pathLst>
          </a:custGeom>
          <a:ln w="15240">
            <a:solidFill>
              <a:srgbClr val="44546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7397495" y="342900"/>
            <a:ext cx="344805" cy="0"/>
          </a:xfrm>
          <a:custGeom>
            <a:avLst/>
            <a:gdLst/>
            <a:ahLst/>
            <a:cxnLst/>
            <a:rect l="l" t="t" r="r" b="b"/>
            <a:pathLst>
              <a:path w="344804" h="0">
                <a:moveTo>
                  <a:pt x="0" y="0"/>
                </a:moveTo>
                <a:lnTo>
                  <a:pt x="344424" y="0"/>
                </a:lnTo>
              </a:path>
            </a:pathLst>
          </a:custGeom>
          <a:ln w="15240">
            <a:solidFill>
              <a:srgbClr val="44546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490727" y="670559"/>
            <a:ext cx="0" cy="6181725"/>
          </a:xfrm>
          <a:custGeom>
            <a:avLst/>
            <a:gdLst/>
            <a:ahLst/>
            <a:cxnLst/>
            <a:rect l="l" t="t" r="r" b="b"/>
            <a:pathLst>
              <a:path w="0" h="6181725">
                <a:moveTo>
                  <a:pt x="0" y="6181344"/>
                </a:moveTo>
                <a:lnTo>
                  <a:pt x="0" y="0"/>
                </a:lnTo>
              </a:path>
            </a:pathLst>
          </a:custGeom>
          <a:ln w="30480">
            <a:solidFill>
              <a:srgbClr val="91919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499872" y="182879"/>
            <a:ext cx="664464" cy="42062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469136" y="307847"/>
            <a:ext cx="1484376" cy="13716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3179064" y="219456"/>
            <a:ext cx="2005584" cy="32308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923288" y="3112007"/>
            <a:ext cx="1530096" cy="10972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5724144" y="231647"/>
            <a:ext cx="987551" cy="30480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0085831" y="222504"/>
            <a:ext cx="451103" cy="14935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0149840" y="377952"/>
            <a:ext cx="310896" cy="15240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630679" y="2642616"/>
            <a:ext cx="2767584" cy="219455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618488" y="2956560"/>
            <a:ext cx="1905000" cy="109727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4675632" y="1956816"/>
            <a:ext cx="618743" cy="1225296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/>
          <p:nvPr/>
        </p:nvSpPr>
        <p:spPr>
          <a:xfrm>
            <a:off x="1468627" y="428497"/>
            <a:ext cx="1467485" cy="1422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850" spc="-45" b="1">
                <a:solidFill>
                  <a:srgbClr val="625E5D"/>
                </a:solidFill>
                <a:latin typeface="Times New Roman"/>
                <a:cs typeface="Times New Roman"/>
              </a:rPr>
              <a:t>VłP  </a:t>
            </a:r>
            <a:r>
              <a:rPr dirty="0" sz="850" spc="20">
                <a:solidFill>
                  <a:srgbClr val="5D5B5B"/>
                </a:solidFill>
                <a:latin typeface="Times New Roman"/>
                <a:cs typeface="Times New Roman"/>
              </a:rPr>
              <a:t>Security  </a:t>
            </a:r>
            <a:r>
              <a:rPr dirty="0" sz="850" spc="30">
                <a:latin typeface="Times New Roman"/>
                <a:cs typeface="Times New Roman"/>
              </a:rPr>
              <a:t>Response</a:t>
            </a:r>
            <a:r>
              <a:rPr dirty="0" sz="850" spc="120">
                <a:latin typeface="Times New Roman"/>
                <a:cs typeface="Times New Roman"/>
              </a:rPr>
              <a:t> </a:t>
            </a:r>
            <a:r>
              <a:rPr dirty="0" sz="850" spc="20">
                <a:latin typeface="Times New Roman"/>
                <a:cs typeface="Times New Roman"/>
              </a:rPr>
              <a:t>Cenłer</a:t>
            </a:r>
            <a:endParaRPr sz="850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6391910">
              <a:lnSpc>
                <a:spcPct val="100000"/>
              </a:lnSpc>
              <a:tabLst>
                <a:tab pos="7415530" algn="l"/>
              </a:tabLst>
            </a:pPr>
            <a:r>
              <a:rPr dirty="0" sz="3950" spc="85" b="0">
                <a:solidFill>
                  <a:srgbClr val="445269"/>
                </a:solidFill>
                <a:latin typeface="Times New Roman"/>
                <a:cs typeface="Times New Roman"/>
              </a:rPr>
              <a:t>xce</a:t>
            </a:r>
            <a:r>
              <a:rPr dirty="0" sz="3950" spc="85" b="0">
                <a:solidFill>
                  <a:srgbClr val="445269"/>
                </a:solidFill>
                <a:latin typeface="Times New Roman"/>
                <a:cs typeface="Times New Roman"/>
              </a:rPr>
              <a:t>	</a:t>
            </a:r>
            <a:r>
              <a:rPr dirty="0" sz="3950" spc="-20" b="0">
                <a:solidFill>
                  <a:srgbClr val="445269"/>
                </a:solidFill>
                <a:latin typeface="Times New Roman"/>
                <a:cs typeface="Times New Roman"/>
              </a:rPr>
              <a:t>Sś</a:t>
            </a:r>
            <a:endParaRPr sz="395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CK</dc:creator>
  <dc:title>PowerPoint 演示文稿</dc:title>
  <dcterms:created xsi:type="dcterms:W3CDTF">2017-12-10T10:18:58Z</dcterms:created>
  <dcterms:modified xsi:type="dcterms:W3CDTF">2017-12-10T10:18:58Z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2016-08-01T00:00:00Z</vt:filetime>
  </property>
  <property fmtid="{D5CDD505-2E9C-101B-9397-08002B2CF9AE}" pid="3" name="Creator">
    <vt:lpwstr>Microsoft® PowerPoint® 2010</vt:lpwstr>
  </property>
  <property fmtid="{D5CDD505-2E9C-101B-9397-08002B2CF9AE}" pid="4" name="LastSaved">
    <vt:filetime>2017-12-10T00:00:00Z</vt:filetime>
  </property>
</Properties>
</file>